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7"/>
  </p:notesMasterIdLst>
  <p:handoutMasterIdLst>
    <p:handoutMasterId r:id="rId48"/>
  </p:handoutMasterIdLst>
  <p:sldIdLst>
    <p:sldId id="256" r:id="rId5"/>
    <p:sldId id="257" r:id="rId6"/>
    <p:sldId id="266" r:id="rId7"/>
    <p:sldId id="267" r:id="rId8"/>
    <p:sldId id="268" r:id="rId9"/>
    <p:sldId id="271" r:id="rId10"/>
    <p:sldId id="258" r:id="rId11"/>
    <p:sldId id="272" r:id="rId12"/>
    <p:sldId id="269" r:id="rId13"/>
    <p:sldId id="270" r:id="rId14"/>
    <p:sldId id="278" r:id="rId15"/>
    <p:sldId id="279" r:id="rId16"/>
    <p:sldId id="283" r:id="rId17"/>
    <p:sldId id="289" r:id="rId18"/>
    <p:sldId id="282" r:id="rId19"/>
    <p:sldId id="285" r:id="rId20"/>
    <p:sldId id="280" r:id="rId21"/>
    <p:sldId id="281" r:id="rId22"/>
    <p:sldId id="286" r:id="rId23"/>
    <p:sldId id="287" r:id="rId24"/>
    <p:sldId id="288" r:id="rId25"/>
    <p:sldId id="290" r:id="rId26"/>
    <p:sldId id="291" r:id="rId27"/>
    <p:sldId id="292" r:id="rId28"/>
    <p:sldId id="293" r:id="rId29"/>
    <p:sldId id="294" r:id="rId30"/>
    <p:sldId id="299" r:id="rId31"/>
    <p:sldId id="274" r:id="rId32"/>
    <p:sldId id="276" r:id="rId33"/>
    <p:sldId id="298" r:id="rId34"/>
    <p:sldId id="273" r:id="rId35"/>
    <p:sldId id="275" r:id="rId36"/>
    <p:sldId id="261" r:id="rId37"/>
    <p:sldId id="284" r:id="rId38"/>
    <p:sldId id="277" r:id="rId39"/>
    <p:sldId id="296" r:id="rId40"/>
    <p:sldId id="297" r:id="rId41"/>
    <p:sldId id="262" r:id="rId42"/>
    <p:sldId id="295" r:id="rId43"/>
    <p:sldId id="300" r:id="rId44"/>
    <p:sldId id="263" r:id="rId45"/>
    <p:sldId id="26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4C30D4-4CD4-4DB8-9A6D-0DA67110ED6F}" v="48" dt="2021-09-09T02:05:01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2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7" Type="http://schemas.openxmlformats.org/officeDocument/2006/relationships/image" Target="../media/image18.png"/><Relationship Id="rId1" Type="http://schemas.openxmlformats.org/officeDocument/2006/relationships/image" Target="../media/image16.png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3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7" Type="http://schemas.openxmlformats.org/officeDocument/2006/relationships/image" Target="../media/image18.png"/><Relationship Id="rId1" Type="http://schemas.openxmlformats.org/officeDocument/2006/relationships/image" Target="../media/image16.png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89713E-21F1-4CAC-B05E-20EC42C3588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A8288D7-A929-4795-B912-892271BA03ED}">
      <dgm:prSet/>
      <dgm:spPr/>
      <dgm:t>
        <a:bodyPr/>
        <a:lstStyle/>
        <a:p>
          <a:r>
            <a:rPr lang="en-US" dirty="0" smtClean="0"/>
            <a:t>HORA DE INICIO= </a:t>
          </a:r>
          <a:r>
            <a:rPr lang="en-US" dirty="0"/>
            <a:t>8:20 AM</a:t>
          </a:r>
        </a:p>
      </dgm:t>
    </dgm:pt>
    <dgm:pt modelId="{88A43F9A-FEAA-4429-9272-32599E27153C}" type="parTrans" cxnId="{5604378E-740F-49BA-9916-1E689BAE2371}">
      <dgm:prSet/>
      <dgm:spPr/>
      <dgm:t>
        <a:bodyPr/>
        <a:lstStyle/>
        <a:p>
          <a:endParaRPr lang="en-US"/>
        </a:p>
      </dgm:t>
    </dgm:pt>
    <dgm:pt modelId="{6B931BEA-A21D-43BA-8B48-B043C84F94FD}" type="sibTrans" cxnId="{5604378E-740F-49BA-9916-1E689BAE2371}">
      <dgm:prSet/>
      <dgm:spPr/>
      <dgm:t>
        <a:bodyPr/>
        <a:lstStyle/>
        <a:p>
          <a:endParaRPr lang="en-US"/>
        </a:p>
      </dgm:t>
    </dgm:pt>
    <dgm:pt modelId="{98287A13-41D6-4951-AB4C-9C025DE2613E}">
      <dgm:prSet/>
      <dgm:spPr/>
      <dgm:t>
        <a:bodyPr/>
        <a:lstStyle/>
        <a:p>
          <a:r>
            <a:rPr lang="en-US" dirty="0" smtClean="0"/>
            <a:t>HORA DE SALIDA= </a:t>
          </a:r>
          <a:r>
            <a:rPr lang="en-US" dirty="0"/>
            <a:t>2:40 PM</a:t>
          </a:r>
        </a:p>
      </dgm:t>
    </dgm:pt>
    <dgm:pt modelId="{9A1F1203-5F6C-40FF-88E6-2FA9E6C67836}" type="parTrans" cxnId="{5FAA2897-2FC9-4F94-BF7F-B86CFE3EB060}">
      <dgm:prSet/>
      <dgm:spPr/>
      <dgm:t>
        <a:bodyPr/>
        <a:lstStyle/>
        <a:p>
          <a:endParaRPr lang="en-US"/>
        </a:p>
      </dgm:t>
    </dgm:pt>
    <dgm:pt modelId="{D18CBBA1-9658-4E1C-BA73-906069F6690A}" type="sibTrans" cxnId="{5FAA2897-2FC9-4F94-BF7F-B86CFE3EB060}">
      <dgm:prSet/>
      <dgm:spPr/>
      <dgm:t>
        <a:bodyPr/>
        <a:lstStyle/>
        <a:p>
          <a:endParaRPr lang="en-US"/>
        </a:p>
      </dgm:t>
    </dgm:pt>
    <dgm:pt modelId="{043CF6B9-4BE5-4FF4-A5F2-B002C052A283}">
      <dgm:prSet/>
      <dgm:spPr/>
      <dgm:t>
        <a:bodyPr/>
        <a:lstStyle/>
        <a:p>
          <a:r>
            <a:rPr lang="es-ES" dirty="0" smtClean="0"/>
            <a:t>Comenzará la entrada por la mañana </a:t>
          </a:r>
          <a:r>
            <a:rPr lang="en-US" dirty="0" smtClean="0"/>
            <a:t>@ </a:t>
          </a:r>
          <a:r>
            <a:rPr lang="en-US" dirty="0"/>
            <a:t>8:15</a:t>
          </a:r>
        </a:p>
      </dgm:t>
    </dgm:pt>
    <dgm:pt modelId="{C25830C0-375F-43CE-A521-1653F9F15AEF}" type="parTrans" cxnId="{F1A446C9-BB6F-4B4A-B6F4-9E50EA27C2FB}">
      <dgm:prSet/>
      <dgm:spPr/>
      <dgm:t>
        <a:bodyPr/>
        <a:lstStyle/>
        <a:p>
          <a:endParaRPr lang="en-US"/>
        </a:p>
      </dgm:t>
    </dgm:pt>
    <dgm:pt modelId="{9DC1DE0D-763F-491E-A55C-A8BA41DBC4DF}" type="sibTrans" cxnId="{F1A446C9-BB6F-4B4A-B6F4-9E50EA27C2FB}">
      <dgm:prSet/>
      <dgm:spPr/>
      <dgm:t>
        <a:bodyPr/>
        <a:lstStyle/>
        <a:p>
          <a:endParaRPr lang="en-US"/>
        </a:p>
      </dgm:t>
    </dgm:pt>
    <dgm:pt modelId="{445F671A-EE90-4596-AB19-798CE8AB56AB}" type="pres">
      <dgm:prSet presAssocID="{2D89713E-21F1-4CAC-B05E-20EC42C3588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93AC969-AB03-47E8-ABF4-3F972057177E}" type="pres">
      <dgm:prSet presAssocID="{FA8288D7-A929-4795-B912-892271BA03ED}" presName="thickLine" presStyleLbl="alignNode1" presStyleIdx="0" presStyleCnt="3"/>
      <dgm:spPr/>
    </dgm:pt>
    <dgm:pt modelId="{D521BEE4-21D6-4076-B430-353CFB95E4A7}" type="pres">
      <dgm:prSet presAssocID="{FA8288D7-A929-4795-B912-892271BA03ED}" presName="horz1" presStyleCnt="0"/>
      <dgm:spPr/>
    </dgm:pt>
    <dgm:pt modelId="{D0DED6BE-58E9-4FF5-8A38-002AA3C232AA}" type="pres">
      <dgm:prSet presAssocID="{FA8288D7-A929-4795-B912-892271BA03ED}" presName="tx1" presStyleLbl="revTx" presStyleIdx="0" presStyleCnt="3"/>
      <dgm:spPr/>
      <dgm:t>
        <a:bodyPr/>
        <a:lstStyle/>
        <a:p>
          <a:endParaRPr lang="en-US"/>
        </a:p>
      </dgm:t>
    </dgm:pt>
    <dgm:pt modelId="{726A4EE2-BFE5-45BC-A944-E14D528C9FDA}" type="pres">
      <dgm:prSet presAssocID="{FA8288D7-A929-4795-B912-892271BA03ED}" presName="vert1" presStyleCnt="0"/>
      <dgm:spPr/>
    </dgm:pt>
    <dgm:pt modelId="{6CD4E4F8-DBE1-48DD-9CC3-041CA38239DF}" type="pres">
      <dgm:prSet presAssocID="{98287A13-41D6-4951-AB4C-9C025DE2613E}" presName="thickLine" presStyleLbl="alignNode1" presStyleIdx="1" presStyleCnt="3"/>
      <dgm:spPr/>
    </dgm:pt>
    <dgm:pt modelId="{0D26B1BC-7EC1-4AFB-ABC9-26778BF1F17D}" type="pres">
      <dgm:prSet presAssocID="{98287A13-41D6-4951-AB4C-9C025DE2613E}" presName="horz1" presStyleCnt="0"/>
      <dgm:spPr/>
    </dgm:pt>
    <dgm:pt modelId="{E0A0A84A-CFBB-4DDB-A0FE-852D1CC55D82}" type="pres">
      <dgm:prSet presAssocID="{98287A13-41D6-4951-AB4C-9C025DE2613E}" presName="tx1" presStyleLbl="revTx" presStyleIdx="1" presStyleCnt="3"/>
      <dgm:spPr/>
      <dgm:t>
        <a:bodyPr/>
        <a:lstStyle/>
        <a:p>
          <a:endParaRPr lang="en-US"/>
        </a:p>
      </dgm:t>
    </dgm:pt>
    <dgm:pt modelId="{3DE1CD4A-8D81-4F2F-9978-3B96723485A4}" type="pres">
      <dgm:prSet presAssocID="{98287A13-41D6-4951-AB4C-9C025DE2613E}" presName="vert1" presStyleCnt="0"/>
      <dgm:spPr/>
    </dgm:pt>
    <dgm:pt modelId="{932B8AA1-6160-4E3C-8223-1BCE4A6565DB}" type="pres">
      <dgm:prSet presAssocID="{043CF6B9-4BE5-4FF4-A5F2-B002C052A283}" presName="thickLine" presStyleLbl="alignNode1" presStyleIdx="2" presStyleCnt="3"/>
      <dgm:spPr/>
    </dgm:pt>
    <dgm:pt modelId="{435EF765-6EC1-4D42-82F1-A22483F55117}" type="pres">
      <dgm:prSet presAssocID="{043CF6B9-4BE5-4FF4-A5F2-B002C052A283}" presName="horz1" presStyleCnt="0"/>
      <dgm:spPr/>
    </dgm:pt>
    <dgm:pt modelId="{BC211111-B725-4C40-9DE1-61F4949D9B26}" type="pres">
      <dgm:prSet presAssocID="{043CF6B9-4BE5-4FF4-A5F2-B002C052A283}" presName="tx1" presStyleLbl="revTx" presStyleIdx="2" presStyleCnt="3"/>
      <dgm:spPr/>
      <dgm:t>
        <a:bodyPr/>
        <a:lstStyle/>
        <a:p>
          <a:endParaRPr lang="en-US"/>
        </a:p>
      </dgm:t>
    </dgm:pt>
    <dgm:pt modelId="{74C02F7C-1239-4E0B-98A8-2E5D61AF2399}" type="pres">
      <dgm:prSet presAssocID="{043CF6B9-4BE5-4FF4-A5F2-B002C052A283}" presName="vert1" presStyleCnt="0"/>
      <dgm:spPr/>
    </dgm:pt>
  </dgm:ptLst>
  <dgm:cxnLst>
    <dgm:cxn modelId="{7250DF5F-24D9-4D49-A76B-DA3DB832A312}" type="presOf" srcId="{2D89713E-21F1-4CAC-B05E-20EC42C35888}" destId="{445F671A-EE90-4596-AB19-798CE8AB56AB}" srcOrd="0" destOrd="0" presId="urn:microsoft.com/office/officeart/2008/layout/LinedList"/>
    <dgm:cxn modelId="{5604378E-740F-49BA-9916-1E689BAE2371}" srcId="{2D89713E-21F1-4CAC-B05E-20EC42C35888}" destId="{FA8288D7-A929-4795-B912-892271BA03ED}" srcOrd="0" destOrd="0" parTransId="{88A43F9A-FEAA-4429-9272-32599E27153C}" sibTransId="{6B931BEA-A21D-43BA-8B48-B043C84F94FD}"/>
    <dgm:cxn modelId="{086843C1-46C1-45C2-9EC6-D5231DFCE165}" type="presOf" srcId="{FA8288D7-A929-4795-B912-892271BA03ED}" destId="{D0DED6BE-58E9-4FF5-8A38-002AA3C232AA}" srcOrd="0" destOrd="0" presId="urn:microsoft.com/office/officeart/2008/layout/LinedList"/>
    <dgm:cxn modelId="{FDBE4B71-195B-40A1-98FA-2764C2387349}" type="presOf" srcId="{98287A13-41D6-4951-AB4C-9C025DE2613E}" destId="{E0A0A84A-CFBB-4DDB-A0FE-852D1CC55D82}" srcOrd="0" destOrd="0" presId="urn:microsoft.com/office/officeart/2008/layout/LinedList"/>
    <dgm:cxn modelId="{97876831-F9DB-4B0E-957F-FDD320070CC4}" type="presOf" srcId="{043CF6B9-4BE5-4FF4-A5F2-B002C052A283}" destId="{BC211111-B725-4C40-9DE1-61F4949D9B26}" srcOrd="0" destOrd="0" presId="urn:microsoft.com/office/officeart/2008/layout/LinedList"/>
    <dgm:cxn modelId="{5FAA2897-2FC9-4F94-BF7F-B86CFE3EB060}" srcId="{2D89713E-21F1-4CAC-B05E-20EC42C35888}" destId="{98287A13-41D6-4951-AB4C-9C025DE2613E}" srcOrd="1" destOrd="0" parTransId="{9A1F1203-5F6C-40FF-88E6-2FA9E6C67836}" sibTransId="{D18CBBA1-9658-4E1C-BA73-906069F6690A}"/>
    <dgm:cxn modelId="{F1A446C9-BB6F-4B4A-B6F4-9E50EA27C2FB}" srcId="{2D89713E-21F1-4CAC-B05E-20EC42C35888}" destId="{043CF6B9-4BE5-4FF4-A5F2-B002C052A283}" srcOrd="2" destOrd="0" parTransId="{C25830C0-375F-43CE-A521-1653F9F15AEF}" sibTransId="{9DC1DE0D-763F-491E-A55C-A8BA41DBC4DF}"/>
    <dgm:cxn modelId="{3DADFF41-507B-47E1-8F5B-8B680A6DD7BE}" type="presParOf" srcId="{445F671A-EE90-4596-AB19-798CE8AB56AB}" destId="{593AC969-AB03-47E8-ABF4-3F972057177E}" srcOrd="0" destOrd="0" presId="urn:microsoft.com/office/officeart/2008/layout/LinedList"/>
    <dgm:cxn modelId="{CA84FCD5-AE2E-47F5-801C-700EAA8DEE8E}" type="presParOf" srcId="{445F671A-EE90-4596-AB19-798CE8AB56AB}" destId="{D521BEE4-21D6-4076-B430-353CFB95E4A7}" srcOrd="1" destOrd="0" presId="urn:microsoft.com/office/officeart/2008/layout/LinedList"/>
    <dgm:cxn modelId="{C2F28278-17E2-4B57-8F1F-DDABC4FCD38A}" type="presParOf" srcId="{D521BEE4-21D6-4076-B430-353CFB95E4A7}" destId="{D0DED6BE-58E9-4FF5-8A38-002AA3C232AA}" srcOrd="0" destOrd="0" presId="urn:microsoft.com/office/officeart/2008/layout/LinedList"/>
    <dgm:cxn modelId="{7ADACE3A-25E8-4684-AEFC-E1A66267557B}" type="presParOf" srcId="{D521BEE4-21D6-4076-B430-353CFB95E4A7}" destId="{726A4EE2-BFE5-45BC-A944-E14D528C9FDA}" srcOrd="1" destOrd="0" presId="urn:microsoft.com/office/officeart/2008/layout/LinedList"/>
    <dgm:cxn modelId="{6E89534D-4960-43B9-B7B7-FCBBAC5F2FF2}" type="presParOf" srcId="{445F671A-EE90-4596-AB19-798CE8AB56AB}" destId="{6CD4E4F8-DBE1-48DD-9CC3-041CA38239DF}" srcOrd="2" destOrd="0" presId="urn:microsoft.com/office/officeart/2008/layout/LinedList"/>
    <dgm:cxn modelId="{E46131EA-2CDE-421D-8809-D598362B3357}" type="presParOf" srcId="{445F671A-EE90-4596-AB19-798CE8AB56AB}" destId="{0D26B1BC-7EC1-4AFB-ABC9-26778BF1F17D}" srcOrd="3" destOrd="0" presId="urn:microsoft.com/office/officeart/2008/layout/LinedList"/>
    <dgm:cxn modelId="{07DB4425-8132-42DE-8618-DF40E793FE4F}" type="presParOf" srcId="{0D26B1BC-7EC1-4AFB-ABC9-26778BF1F17D}" destId="{E0A0A84A-CFBB-4DDB-A0FE-852D1CC55D82}" srcOrd="0" destOrd="0" presId="urn:microsoft.com/office/officeart/2008/layout/LinedList"/>
    <dgm:cxn modelId="{D2DBDB4B-B6F9-48F2-98CA-DD2509FAF1CB}" type="presParOf" srcId="{0D26B1BC-7EC1-4AFB-ABC9-26778BF1F17D}" destId="{3DE1CD4A-8D81-4F2F-9978-3B96723485A4}" srcOrd="1" destOrd="0" presId="urn:microsoft.com/office/officeart/2008/layout/LinedList"/>
    <dgm:cxn modelId="{D380E55C-9F2B-472E-8B2B-5AEF315113D8}" type="presParOf" srcId="{445F671A-EE90-4596-AB19-798CE8AB56AB}" destId="{932B8AA1-6160-4E3C-8223-1BCE4A6565DB}" srcOrd="4" destOrd="0" presId="urn:microsoft.com/office/officeart/2008/layout/LinedList"/>
    <dgm:cxn modelId="{1215E44C-F3DF-430B-BF74-80BA1CB22A17}" type="presParOf" srcId="{445F671A-EE90-4596-AB19-798CE8AB56AB}" destId="{435EF765-6EC1-4D42-82F1-A22483F55117}" srcOrd="5" destOrd="0" presId="urn:microsoft.com/office/officeart/2008/layout/LinedList"/>
    <dgm:cxn modelId="{508FC63C-7C2B-42C9-B59F-2ECFCE4CAFCC}" type="presParOf" srcId="{435EF765-6EC1-4D42-82F1-A22483F55117}" destId="{BC211111-B725-4C40-9DE1-61F4949D9B26}" srcOrd="0" destOrd="0" presId="urn:microsoft.com/office/officeart/2008/layout/LinedList"/>
    <dgm:cxn modelId="{F23AB3AC-3864-41E7-A044-2212A89A2F31}" type="presParOf" srcId="{435EF765-6EC1-4D42-82F1-A22483F55117}" destId="{74C02F7C-1239-4E0B-98A8-2E5D61AF23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B8B47F-22DB-4303-B6FF-D9C9C1BB01A3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1AEEC-E665-4513-B49F-5C5C265EF25C}">
      <dgm:prSet/>
      <dgm:spPr/>
      <dgm:t>
        <a:bodyPr/>
        <a:lstStyle/>
        <a:p>
          <a:r>
            <a:rPr lang="es-ES" dirty="0" smtClean="0"/>
            <a:t>De manera similar, si desea hablar con su hijo, por favor llame a la escuela en lugar de llamar o enviar un mensaje de texto a su hijo directamente durante el día escolar. Esto se debe a que el uso del teléfono durante la clase es muy perjudicial para la instrucción.</a:t>
          </a:r>
          <a:endParaRPr lang="en-US" dirty="0"/>
        </a:p>
      </dgm:t>
    </dgm:pt>
    <dgm:pt modelId="{492E54C1-A978-4667-921A-A94D610577D6}" type="parTrans" cxnId="{C791F77C-8A7F-49A4-8BAE-0BA53A013538}">
      <dgm:prSet/>
      <dgm:spPr/>
      <dgm:t>
        <a:bodyPr/>
        <a:lstStyle/>
        <a:p>
          <a:endParaRPr lang="en-US"/>
        </a:p>
      </dgm:t>
    </dgm:pt>
    <dgm:pt modelId="{A6F631C5-F7E2-4AF3-A637-F42E1F5AE91C}" type="sibTrans" cxnId="{C791F77C-8A7F-49A4-8BAE-0BA53A013538}">
      <dgm:prSet/>
      <dgm:spPr/>
      <dgm:t>
        <a:bodyPr/>
        <a:lstStyle/>
        <a:p>
          <a:endParaRPr lang="en-US"/>
        </a:p>
      </dgm:t>
    </dgm:pt>
    <dgm:pt modelId="{4A3F8B1B-814C-443B-A20E-08C56A416D1B}">
      <dgm:prSet/>
      <dgm:spPr/>
      <dgm:t>
        <a:bodyPr/>
        <a:lstStyle/>
        <a:p>
          <a:r>
            <a:rPr lang="es-ES" dirty="0" smtClean="0"/>
            <a:t>Los estudiantes pueden traer su teléfono a la escuela y deben usarlo por la mañana para mostrarle a un miembro del personal el "cheque" verde del examen de salud diario.</a:t>
          </a:r>
          <a:endParaRPr lang="en-US" dirty="0"/>
        </a:p>
      </dgm:t>
    </dgm:pt>
    <dgm:pt modelId="{335B7B34-41FE-4E8C-9F05-84E272F8BEA9}" type="sibTrans" cxnId="{4840CB58-8865-40B1-BCD6-5331FA840BEC}">
      <dgm:prSet/>
      <dgm:spPr/>
      <dgm:t>
        <a:bodyPr/>
        <a:lstStyle/>
        <a:p>
          <a:endParaRPr lang="en-US"/>
        </a:p>
      </dgm:t>
    </dgm:pt>
    <dgm:pt modelId="{D54EA31D-9AB9-4C61-92FD-6A55FDA22809}" type="parTrans" cxnId="{4840CB58-8865-40B1-BCD6-5331FA840BEC}">
      <dgm:prSet/>
      <dgm:spPr/>
      <dgm:t>
        <a:bodyPr/>
        <a:lstStyle/>
        <a:p>
          <a:endParaRPr lang="en-US"/>
        </a:p>
      </dgm:t>
    </dgm:pt>
    <dgm:pt modelId="{140925CD-552D-4FB5-808A-9EED12946421}">
      <dgm:prSet/>
      <dgm:spPr/>
      <dgm:t>
        <a:bodyPr/>
        <a:lstStyle/>
        <a:p>
          <a:r>
            <a:rPr lang="es-ES" dirty="0" smtClean="0"/>
            <a:t>Los estudiantes NO deben usar sus teléfonos durante el día escolar, ya sea en clase, en el pasillo o en el baño, por ningún motivo.</a:t>
          </a:r>
          <a:endParaRPr lang="en-US" dirty="0"/>
        </a:p>
      </dgm:t>
    </dgm:pt>
    <dgm:pt modelId="{928DDBC2-9EAA-4EE5-8EC6-B892532DE5E3}" type="sibTrans" cxnId="{ABFABBE7-39C2-4B3E-969D-92DE8EF4A84B}">
      <dgm:prSet/>
      <dgm:spPr/>
      <dgm:t>
        <a:bodyPr/>
        <a:lstStyle/>
        <a:p>
          <a:endParaRPr lang="en-US"/>
        </a:p>
      </dgm:t>
    </dgm:pt>
    <dgm:pt modelId="{9A2B6CB6-DF0A-4177-BB9D-016FB4A8EC54}" type="parTrans" cxnId="{ABFABBE7-39C2-4B3E-969D-92DE8EF4A84B}">
      <dgm:prSet/>
      <dgm:spPr/>
      <dgm:t>
        <a:bodyPr/>
        <a:lstStyle/>
        <a:p>
          <a:endParaRPr lang="en-US"/>
        </a:p>
      </dgm:t>
    </dgm:pt>
    <dgm:pt modelId="{440670F7-7A1B-42CC-92BB-5698CF456B3A}">
      <dgm:prSet/>
      <dgm:spPr/>
      <dgm:t>
        <a:bodyPr/>
        <a:lstStyle/>
        <a:p>
          <a:r>
            <a:rPr lang="es-ES" dirty="0" smtClean="0"/>
            <a:t>Si los estudiantes necesitan llamar a casa, deben pedirle a su maestro que venga a la oficina para llamar.</a:t>
          </a:r>
          <a:endParaRPr lang="en-US" dirty="0"/>
        </a:p>
      </dgm:t>
    </dgm:pt>
    <dgm:pt modelId="{E75D72A2-1C3F-4F63-B76B-2026568511CB}" type="sibTrans" cxnId="{8A4B577B-E1DE-4693-AF60-53379874FED5}">
      <dgm:prSet/>
      <dgm:spPr/>
      <dgm:t>
        <a:bodyPr/>
        <a:lstStyle/>
        <a:p>
          <a:endParaRPr lang="en-US"/>
        </a:p>
      </dgm:t>
    </dgm:pt>
    <dgm:pt modelId="{9DEE1D1E-9B22-4DEF-ABD3-4C22A9C567D4}" type="parTrans" cxnId="{8A4B577B-E1DE-4693-AF60-53379874FED5}">
      <dgm:prSet/>
      <dgm:spPr/>
      <dgm:t>
        <a:bodyPr/>
        <a:lstStyle/>
        <a:p>
          <a:endParaRPr lang="en-US"/>
        </a:p>
      </dgm:t>
    </dgm:pt>
    <dgm:pt modelId="{4901EE31-0EED-422D-9929-0418280ED4BD}" type="pres">
      <dgm:prSet presAssocID="{4BB8B47F-22DB-4303-B6FF-D9C9C1BB01A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2B8827-3D23-4AFD-A77C-B83D8C44A9D3}" type="pres">
      <dgm:prSet presAssocID="{4A3F8B1B-814C-443B-A20E-08C56A416D1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8ECC0-C7E3-4983-9776-71C1825D41E3}" type="pres">
      <dgm:prSet presAssocID="{335B7B34-41FE-4E8C-9F05-84E272F8BEA9}" presName="sibTrans" presStyleCnt="0"/>
      <dgm:spPr/>
    </dgm:pt>
    <dgm:pt modelId="{4F8E1D76-D57C-4E96-9824-3CF2F582A7FA}" type="pres">
      <dgm:prSet presAssocID="{140925CD-552D-4FB5-808A-9EED1294642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657F9-EB31-4883-B4CC-3B5D25C45CFF}" type="pres">
      <dgm:prSet presAssocID="{928DDBC2-9EAA-4EE5-8EC6-B892532DE5E3}" presName="sibTrans" presStyleCnt="0"/>
      <dgm:spPr/>
    </dgm:pt>
    <dgm:pt modelId="{D677324F-3B21-4476-B119-E317A967609E}" type="pres">
      <dgm:prSet presAssocID="{440670F7-7A1B-42CC-92BB-5698CF456B3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8CFAB-86D4-4B39-8D77-D47BCD03FDD1}" type="pres">
      <dgm:prSet presAssocID="{E75D72A2-1C3F-4F63-B76B-2026568511CB}" presName="sibTrans" presStyleCnt="0"/>
      <dgm:spPr/>
    </dgm:pt>
    <dgm:pt modelId="{7465B199-8EA1-4D14-A2DA-EAD4A77647D0}" type="pres">
      <dgm:prSet presAssocID="{BF21AEEC-E665-4513-B49F-5C5C265EF25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015C90-F103-4463-B5B7-A381348F289F}" type="presOf" srcId="{BF21AEEC-E665-4513-B49F-5C5C265EF25C}" destId="{7465B199-8EA1-4D14-A2DA-EAD4A77647D0}" srcOrd="0" destOrd="0" presId="urn:microsoft.com/office/officeart/2005/8/layout/default"/>
    <dgm:cxn modelId="{C791F77C-8A7F-49A4-8BAE-0BA53A013538}" srcId="{4BB8B47F-22DB-4303-B6FF-D9C9C1BB01A3}" destId="{BF21AEEC-E665-4513-B49F-5C5C265EF25C}" srcOrd="3" destOrd="0" parTransId="{492E54C1-A978-4667-921A-A94D610577D6}" sibTransId="{A6F631C5-F7E2-4AF3-A637-F42E1F5AE91C}"/>
    <dgm:cxn modelId="{10519ECD-4C18-4127-837F-F9BEFCB5F28D}" type="presOf" srcId="{140925CD-552D-4FB5-808A-9EED12946421}" destId="{4F8E1D76-D57C-4E96-9824-3CF2F582A7FA}" srcOrd="0" destOrd="0" presId="urn:microsoft.com/office/officeart/2005/8/layout/default"/>
    <dgm:cxn modelId="{4840CB58-8865-40B1-BCD6-5331FA840BEC}" srcId="{4BB8B47F-22DB-4303-B6FF-D9C9C1BB01A3}" destId="{4A3F8B1B-814C-443B-A20E-08C56A416D1B}" srcOrd="0" destOrd="0" parTransId="{D54EA31D-9AB9-4C61-92FD-6A55FDA22809}" sibTransId="{335B7B34-41FE-4E8C-9F05-84E272F8BEA9}"/>
    <dgm:cxn modelId="{C2C99D73-FBD5-441A-8D08-BBD55B9BE561}" type="presOf" srcId="{4BB8B47F-22DB-4303-B6FF-D9C9C1BB01A3}" destId="{4901EE31-0EED-422D-9929-0418280ED4BD}" srcOrd="0" destOrd="0" presId="urn:microsoft.com/office/officeart/2005/8/layout/default"/>
    <dgm:cxn modelId="{F6D6BE9A-C05D-4275-8A1E-3F5E07B6E2A8}" type="presOf" srcId="{440670F7-7A1B-42CC-92BB-5698CF456B3A}" destId="{D677324F-3B21-4476-B119-E317A967609E}" srcOrd="0" destOrd="0" presId="urn:microsoft.com/office/officeart/2005/8/layout/default"/>
    <dgm:cxn modelId="{ABFABBE7-39C2-4B3E-969D-92DE8EF4A84B}" srcId="{4BB8B47F-22DB-4303-B6FF-D9C9C1BB01A3}" destId="{140925CD-552D-4FB5-808A-9EED12946421}" srcOrd="1" destOrd="0" parTransId="{9A2B6CB6-DF0A-4177-BB9D-016FB4A8EC54}" sibTransId="{928DDBC2-9EAA-4EE5-8EC6-B892532DE5E3}"/>
    <dgm:cxn modelId="{4BA753B4-B8B3-443C-948C-A6994A8486EB}" type="presOf" srcId="{4A3F8B1B-814C-443B-A20E-08C56A416D1B}" destId="{DB2B8827-3D23-4AFD-A77C-B83D8C44A9D3}" srcOrd="0" destOrd="0" presId="urn:microsoft.com/office/officeart/2005/8/layout/default"/>
    <dgm:cxn modelId="{8A4B577B-E1DE-4693-AF60-53379874FED5}" srcId="{4BB8B47F-22DB-4303-B6FF-D9C9C1BB01A3}" destId="{440670F7-7A1B-42CC-92BB-5698CF456B3A}" srcOrd="2" destOrd="0" parTransId="{9DEE1D1E-9B22-4DEF-ABD3-4C22A9C567D4}" sibTransId="{E75D72A2-1C3F-4F63-B76B-2026568511CB}"/>
    <dgm:cxn modelId="{61624A0D-8984-4AC3-875F-AB7830EB5FDA}" type="presParOf" srcId="{4901EE31-0EED-422D-9929-0418280ED4BD}" destId="{DB2B8827-3D23-4AFD-A77C-B83D8C44A9D3}" srcOrd="0" destOrd="0" presId="urn:microsoft.com/office/officeart/2005/8/layout/default"/>
    <dgm:cxn modelId="{DE0A8D4B-EDD9-4537-A55A-F743974E2B36}" type="presParOf" srcId="{4901EE31-0EED-422D-9929-0418280ED4BD}" destId="{0AD8ECC0-C7E3-4983-9776-71C1825D41E3}" srcOrd="1" destOrd="0" presId="urn:microsoft.com/office/officeart/2005/8/layout/default"/>
    <dgm:cxn modelId="{B4EC76BF-DCD7-43DB-8724-3FF6ECBCABAB}" type="presParOf" srcId="{4901EE31-0EED-422D-9929-0418280ED4BD}" destId="{4F8E1D76-D57C-4E96-9824-3CF2F582A7FA}" srcOrd="2" destOrd="0" presId="urn:microsoft.com/office/officeart/2005/8/layout/default"/>
    <dgm:cxn modelId="{EA250E29-1819-483A-82ED-1C9E7FC32B30}" type="presParOf" srcId="{4901EE31-0EED-422D-9929-0418280ED4BD}" destId="{8F3657F9-EB31-4883-B4CC-3B5D25C45CFF}" srcOrd="3" destOrd="0" presId="urn:microsoft.com/office/officeart/2005/8/layout/default"/>
    <dgm:cxn modelId="{DA4E0431-29B9-46CC-A4D6-CF064EE0234C}" type="presParOf" srcId="{4901EE31-0EED-422D-9929-0418280ED4BD}" destId="{D677324F-3B21-4476-B119-E317A967609E}" srcOrd="4" destOrd="0" presId="urn:microsoft.com/office/officeart/2005/8/layout/default"/>
    <dgm:cxn modelId="{3105824B-E0AC-40C3-9FC6-DCC0D42CCAA8}" type="presParOf" srcId="{4901EE31-0EED-422D-9929-0418280ED4BD}" destId="{4708CFAB-86D4-4B39-8D77-D47BCD03FDD1}" srcOrd="5" destOrd="0" presId="urn:microsoft.com/office/officeart/2005/8/layout/default"/>
    <dgm:cxn modelId="{C219E597-96D1-4248-AC42-7600D5D6A694}" type="presParOf" srcId="{4901EE31-0EED-422D-9929-0418280ED4BD}" destId="{7465B199-8EA1-4D14-A2DA-EAD4A77647D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AD650C-A8B0-4220-A55E-2D3E06BCDAF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68B59F8-1307-42DC-BBE8-D4DF8BD152E4}">
      <dgm:prSet/>
      <dgm:spPr/>
      <dgm:t>
        <a:bodyPr/>
        <a:lstStyle/>
        <a:p>
          <a:r>
            <a:rPr lang="es-ES" dirty="0" smtClean="0"/>
            <a:t>Es posible que los estudiantes deseen traer sus propios dispositivos, incluidos </a:t>
          </a:r>
          <a:r>
            <a:rPr lang="es-ES" dirty="0" err="1" smtClean="0"/>
            <a:t>ipads</a:t>
          </a:r>
          <a:r>
            <a:rPr lang="es-ES" dirty="0" smtClean="0"/>
            <a:t>, computadoras portátiles, </a:t>
          </a:r>
          <a:r>
            <a:rPr lang="es-ES" dirty="0" err="1" smtClean="0"/>
            <a:t>Chromebooks</a:t>
          </a:r>
          <a:r>
            <a:rPr lang="es-ES" dirty="0" smtClean="0"/>
            <a:t>, etc. a la escuela.</a:t>
          </a:r>
          <a:endParaRPr lang="en-US" dirty="0"/>
        </a:p>
      </dgm:t>
    </dgm:pt>
    <dgm:pt modelId="{A876FC26-DE7A-48B1-AE3E-E9D1300E600A}" type="parTrans" cxnId="{A00773DB-779A-4F0A-AABB-EA6D3F1D24F7}">
      <dgm:prSet/>
      <dgm:spPr/>
      <dgm:t>
        <a:bodyPr/>
        <a:lstStyle/>
        <a:p>
          <a:endParaRPr lang="en-US"/>
        </a:p>
      </dgm:t>
    </dgm:pt>
    <dgm:pt modelId="{B986092A-BCDC-42BD-BE9A-666A3C018B7E}" type="sibTrans" cxnId="{A00773DB-779A-4F0A-AABB-EA6D3F1D24F7}">
      <dgm:prSet/>
      <dgm:spPr/>
      <dgm:t>
        <a:bodyPr/>
        <a:lstStyle/>
        <a:p>
          <a:endParaRPr lang="en-US"/>
        </a:p>
      </dgm:t>
    </dgm:pt>
    <dgm:pt modelId="{804F0284-D77C-432B-B480-BCF6E3811507}">
      <dgm:prSet/>
      <dgm:spPr/>
      <dgm:t>
        <a:bodyPr/>
        <a:lstStyle/>
        <a:p>
          <a:r>
            <a:rPr lang="es-ES" dirty="0" smtClean="0"/>
            <a:t>La escuela NO es responsable por ninguna propiedad personal perdida o robada, incluidos estos dispositivos.</a:t>
          </a:r>
          <a:endParaRPr lang="en-US" dirty="0"/>
        </a:p>
      </dgm:t>
    </dgm:pt>
    <dgm:pt modelId="{2CE49BF8-DB78-4FE4-99DC-0033AC62868A}" type="parTrans" cxnId="{6CD8FC1C-8D03-4CAA-A5B8-B7C50D721BB8}">
      <dgm:prSet/>
      <dgm:spPr/>
      <dgm:t>
        <a:bodyPr/>
        <a:lstStyle/>
        <a:p>
          <a:endParaRPr lang="en-US"/>
        </a:p>
      </dgm:t>
    </dgm:pt>
    <dgm:pt modelId="{DFB14BA7-C623-4B35-AF0C-5A760490F0F1}" type="sibTrans" cxnId="{6CD8FC1C-8D03-4CAA-A5B8-B7C50D721BB8}">
      <dgm:prSet/>
      <dgm:spPr/>
      <dgm:t>
        <a:bodyPr/>
        <a:lstStyle/>
        <a:p>
          <a:endParaRPr lang="en-US"/>
        </a:p>
      </dgm:t>
    </dgm:pt>
    <dgm:pt modelId="{96D0A267-6F68-4172-B125-3896ECE0EAF7}">
      <dgm:prSet/>
      <dgm:spPr/>
      <dgm:t>
        <a:bodyPr/>
        <a:lstStyle/>
        <a:p>
          <a:r>
            <a:rPr lang="es-ES" dirty="0" smtClean="0"/>
            <a:t>Si desea que su hijo use su propio dispositivo, envíe un correo electrónico a dgolembe@schools.nyc.gov y envíe un correo electrónico a Mr. </a:t>
          </a:r>
          <a:r>
            <a:rPr lang="es-ES" dirty="0" err="1" smtClean="0"/>
            <a:t>Frangella</a:t>
          </a:r>
          <a:r>
            <a:rPr lang="es-ES" dirty="0" smtClean="0"/>
            <a:t>, nfrangella@schools.nyc.gov</a:t>
          </a:r>
          <a:endParaRPr lang="en-US" dirty="0"/>
        </a:p>
      </dgm:t>
    </dgm:pt>
    <dgm:pt modelId="{95D7F53B-1B01-45AD-8820-01EDF10D4034}" type="parTrans" cxnId="{A15D5860-B78C-4213-87D0-099A53D3D38D}">
      <dgm:prSet/>
      <dgm:spPr/>
      <dgm:t>
        <a:bodyPr/>
        <a:lstStyle/>
        <a:p>
          <a:endParaRPr lang="en-US"/>
        </a:p>
      </dgm:t>
    </dgm:pt>
    <dgm:pt modelId="{E32A3661-9EF4-440A-BE14-3437F189FD2B}" type="sibTrans" cxnId="{A15D5860-B78C-4213-87D0-099A53D3D38D}">
      <dgm:prSet/>
      <dgm:spPr/>
      <dgm:t>
        <a:bodyPr/>
        <a:lstStyle/>
        <a:p>
          <a:endParaRPr lang="en-US"/>
        </a:p>
      </dgm:t>
    </dgm:pt>
    <dgm:pt modelId="{90DBB2EC-2768-46C1-AF07-2849F11050A1}" type="pres">
      <dgm:prSet presAssocID="{2AAD650C-A8B0-4220-A55E-2D3E06BCDAF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09C1B6-0CA8-4CB9-8F48-2392B58954DB}" type="pres">
      <dgm:prSet presAssocID="{F68B59F8-1307-42DC-BBE8-D4DF8BD152E4}" presName="compNode" presStyleCnt="0"/>
      <dgm:spPr/>
    </dgm:pt>
    <dgm:pt modelId="{6E452168-D76B-4C5C-B9CB-D20A682CF230}" type="pres">
      <dgm:prSet presAssocID="{F68B59F8-1307-42DC-BBE8-D4DF8BD152E4}" presName="bgRect" presStyleLbl="bgShp" presStyleIdx="0" presStyleCnt="3"/>
      <dgm:spPr/>
    </dgm:pt>
    <dgm:pt modelId="{A7C7D8AB-6FB6-44A1-8482-F319711FD54D}" type="pres">
      <dgm:prSet presAssocID="{F68B59F8-1307-42DC-BBE8-D4DF8BD152E4}" presName="iconRect" presStyleLbl="nod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052A6D00-54ED-49B0-9BBE-9E73D9AB4F73}" type="pres">
      <dgm:prSet presAssocID="{F68B59F8-1307-42DC-BBE8-D4DF8BD152E4}" presName="spaceRect" presStyleCnt="0"/>
      <dgm:spPr/>
    </dgm:pt>
    <dgm:pt modelId="{341D298D-2BB4-4EC2-81F3-2093D4CD173F}" type="pres">
      <dgm:prSet presAssocID="{F68B59F8-1307-42DC-BBE8-D4DF8BD152E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D61E2E9-5C36-4D68-878D-3DAF4E761AAD}" type="pres">
      <dgm:prSet presAssocID="{B986092A-BCDC-42BD-BE9A-666A3C018B7E}" presName="sibTrans" presStyleCnt="0"/>
      <dgm:spPr/>
    </dgm:pt>
    <dgm:pt modelId="{53A5C4EA-2221-48CA-A85F-9790DB0A5CB5}" type="pres">
      <dgm:prSet presAssocID="{804F0284-D77C-432B-B480-BCF6E3811507}" presName="compNode" presStyleCnt="0"/>
      <dgm:spPr/>
    </dgm:pt>
    <dgm:pt modelId="{0A34A673-2F54-416A-BCC8-73F0187E8AAE}" type="pres">
      <dgm:prSet presAssocID="{804F0284-D77C-432B-B480-BCF6E3811507}" presName="bgRect" presStyleLbl="bgShp" presStyleIdx="1" presStyleCnt="3"/>
      <dgm:spPr/>
    </dgm:pt>
    <dgm:pt modelId="{DA67F2DE-3CB7-4E62-A6E2-DE3F88A0A44C}" type="pres">
      <dgm:prSet presAssocID="{804F0284-D77C-432B-B480-BCF6E3811507}" presName="iconRect" presStyleLbl="node1" presStyleIdx="1" presStyleCnt="3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2B75CD9E-2930-4250-85FC-33640C48F1AA}" type="pres">
      <dgm:prSet presAssocID="{804F0284-D77C-432B-B480-BCF6E3811507}" presName="spaceRect" presStyleCnt="0"/>
      <dgm:spPr/>
    </dgm:pt>
    <dgm:pt modelId="{DC4EE689-5C12-4717-951C-71A7DDC34B0D}" type="pres">
      <dgm:prSet presAssocID="{804F0284-D77C-432B-B480-BCF6E3811507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E24311F-C5E3-478E-AFB9-610A7BC81516}" type="pres">
      <dgm:prSet presAssocID="{DFB14BA7-C623-4B35-AF0C-5A760490F0F1}" presName="sibTrans" presStyleCnt="0"/>
      <dgm:spPr/>
    </dgm:pt>
    <dgm:pt modelId="{E1582E8A-396A-498A-B2ED-567541BFE72A}" type="pres">
      <dgm:prSet presAssocID="{96D0A267-6F68-4172-B125-3896ECE0EAF7}" presName="compNode" presStyleCnt="0"/>
      <dgm:spPr/>
    </dgm:pt>
    <dgm:pt modelId="{37A8596D-10A4-421C-8F02-39D5FAD379E5}" type="pres">
      <dgm:prSet presAssocID="{96D0A267-6F68-4172-B125-3896ECE0EAF7}" presName="bgRect" presStyleLbl="bgShp" presStyleIdx="2" presStyleCnt="3"/>
      <dgm:spPr/>
    </dgm:pt>
    <dgm:pt modelId="{DA214171-5DF0-40D0-BA6E-FF3E18365A91}" type="pres">
      <dgm:prSet presAssocID="{96D0A267-6F68-4172-B125-3896ECE0EAF7}" presName="iconRect" presStyleLbl="node1" presStyleIdx="2" presStyleCnt="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827CA159-64A2-48EB-A45E-2A9120521237}" type="pres">
      <dgm:prSet presAssocID="{96D0A267-6F68-4172-B125-3896ECE0EAF7}" presName="spaceRect" presStyleCnt="0"/>
      <dgm:spPr/>
    </dgm:pt>
    <dgm:pt modelId="{C99ACE69-4303-4CAA-B259-A8A35E34A0D8}" type="pres">
      <dgm:prSet presAssocID="{96D0A267-6F68-4172-B125-3896ECE0EAF7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340D9CB-A23A-41B9-8B8F-53587D0B5017}" type="presOf" srcId="{96D0A267-6F68-4172-B125-3896ECE0EAF7}" destId="{C99ACE69-4303-4CAA-B259-A8A35E34A0D8}" srcOrd="0" destOrd="0" presId="urn:microsoft.com/office/officeart/2018/2/layout/IconVerticalSolidList"/>
    <dgm:cxn modelId="{30F650D9-587F-447D-8AB6-CAE73024AAF5}" type="presOf" srcId="{F68B59F8-1307-42DC-BBE8-D4DF8BD152E4}" destId="{341D298D-2BB4-4EC2-81F3-2093D4CD173F}" srcOrd="0" destOrd="0" presId="urn:microsoft.com/office/officeart/2018/2/layout/IconVerticalSolidList"/>
    <dgm:cxn modelId="{07E395C5-E390-420A-8D37-9A62726C46E7}" type="presOf" srcId="{804F0284-D77C-432B-B480-BCF6E3811507}" destId="{DC4EE689-5C12-4717-951C-71A7DDC34B0D}" srcOrd="0" destOrd="0" presId="urn:microsoft.com/office/officeart/2018/2/layout/IconVerticalSolidList"/>
    <dgm:cxn modelId="{A00773DB-779A-4F0A-AABB-EA6D3F1D24F7}" srcId="{2AAD650C-A8B0-4220-A55E-2D3E06BCDAFA}" destId="{F68B59F8-1307-42DC-BBE8-D4DF8BD152E4}" srcOrd="0" destOrd="0" parTransId="{A876FC26-DE7A-48B1-AE3E-E9D1300E600A}" sibTransId="{B986092A-BCDC-42BD-BE9A-666A3C018B7E}"/>
    <dgm:cxn modelId="{A15D5860-B78C-4213-87D0-099A53D3D38D}" srcId="{2AAD650C-A8B0-4220-A55E-2D3E06BCDAFA}" destId="{96D0A267-6F68-4172-B125-3896ECE0EAF7}" srcOrd="2" destOrd="0" parTransId="{95D7F53B-1B01-45AD-8820-01EDF10D4034}" sibTransId="{E32A3661-9EF4-440A-BE14-3437F189FD2B}"/>
    <dgm:cxn modelId="{693F6738-3474-4DFB-8562-693DC119636F}" type="presOf" srcId="{2AAD650C-A8B0-4220-A55E-2D3E06BCDAFA}" destId="{90DBB2EC-2768-46C1-AF07-2849F11050A1}" srcOrd="0" destOrd="0" presId="urn:microsoft.com/office/officeart/2018/2/layout/IconVerticalSolidList"/>
    <dgm:cxn modelId="{6CD8FC1C-8D03-4CAA-A5B8-B7C50D721BB8}" srcId="{2AAD650C-A8B0-4220-A55E-2D3E06BCDAFA}" destId="{804F0284-D77C-432B-B480-BCF6E3811507}" srcOrd="1" destOrd="0" parTransId="{2CE49BF8-DB78-4FE4-99DC-0033AC62868A}" sibTransId="{DFB14BA7-C623-4B35-AF0C-5A760490F0F1}"/>
    <dgm:cxn modelId="{1421CE67-E23A-4ECB-91D7-493EE10837FD}" type="presParOf" srcId="{90DBB2EC-2768-46C1-AF07-2849F11050A1}" destId="{8209C1B6-0CA8-4CB9-8F48-2392B58954DB}" srcOrd="0" destOrd="0" presId="urn:microsoft.com/office/officeart/2018/2/layout/IconVerticalSolidList"/>
    <dgm:cxn modelId="{C4320734-8EB2-4E52-B8CC-8CA5B274928A}" type="presParOf" srcId="{8209C1B6-0CA8-4CB9-8F48-2392B58954DB}" destId="{6E452168-D76B-4C5C-B9CB-D20A682CF230}" srcOrd="0" destOrd="0" presId="urn:microsoft.com/office/officeart/2018/2/layout/IconVerticalSolidList"/>
    <dgm:cxn modelId="{800821D3-50B1-478B-9455-A974C2732BA0}" type="presParOf" srcId="{8209C1B6-0CA8-4CB9-8F48-2392B58954DB}" destId="{A7C7D8AB-6FB6-44A1-8482-F319711FD54D}" srcOrd="1" destOrd="0" presId="urn:microsoft.com/office/officeart/2018/2/layout/IconVerticalSolidList"/>
    <dgm:cxn modelId="{D2655567-605A-4B5F-B12C-BC1D8E81D320}" type="presParOf" srcId="{8209C1B6-0CA8-4CB9-8F48-2392B58954DB}" destId="{052A6D00-54ED-49B0-9BBE-9E73D9AB4F73}" srcOrd="2" destOrd="0" presId="urn:microsoft.com/office/officeart/2018/2/layout/IconVerticalSolidList"/>
    <dgm:cxn modelId="{D755771D-4490-4BAE-8EA4-9334CCF06606}" type="presParOf" srcId="{8209C1B6-0CA8-4CB9-8F48-2392B58954DB}" destId="{341D298D-2BB4-4EC2-81F3-2093D4CD173F}" srcOrd="3" destOrd="0" presId="urn:microsoft.com/office/officeart/2018/2/layout/IconVerticalSolidList"/>
    <dgm:cxn modelId="{1D6289A5-A630-44EC-B88A-5CE87FBF7BEA}" type="presParOf" srcId="{90DBB2EC-2768-46C1-AF07-2849F11050A1}" destId="{8D61E2E9-5C36-4D68-878D-3DAF4E761AAD}" srcOrd="1" destOrd="0" presId="urn:microsoft.com/office/officeart/2018/2/layout/IconVerticalSolidList"/>
    <dgm:cxn modelId="{E7CBDFD8-FAB8-4F1E-B42B-534A03090E9C}" type="presParOf" srcId="{90DBB2EC-2768-46C1-AF07-2849F11050A1}" destId="{53A5C4EA-2221-48CA-A85F-9790DB0A5CB5}" srcOrd="2" destOrd="0" presId="urn:microsoft.com/office/officeart/2018/2/layout/IconVerticalSolidList"/>
    <dgm:cxn modelId="{684B32BC-C385-438F-BF12-1912724F0BC0}" type="presParOf" srcId="{53A5C4EA-2221-48CA-A85F-9790DB0A5CB5}" destId="{0A34A673-2F54-416A-BCC8-73F0187E8AAE}" srcOrd="0" destOrd="0" presId="urn:microsoft.com/office/officeart/2018/2/layout/IconVerticalSolidList"/>
    <dgm:cxn modelId="{D180D07F-21F1-4F9A-82D5-506159C4BE07}" type="presParOf" srcId="{53A5C4EA-2221-48CA-A85F-9790DB0A5CB5}" destId="{DA67F2DE-3CB7-4E62-A6E2-DE3F88A0A44C}" srcOrd="1" destOrd="0" presId="urn:microsoft.com/office/officeart/2018/2/layout/IconVerticalSolidList"/>
    <dgm:cxn modelId="{03BB2321-92BD-4A08-A54C-D235BE12B4A2}" type="presParOf" srcId="{53A5C4EA-2221-48CA-A85F-9790DB0A5CB5}" destId="{2B75CD9E-2930-4250-85FC-33640C48F1AA}" srcOrd="2" destOrd="0" presId="urn:microsoft.com/office/officeart/2018/2/layout/IconVerticalSolidList"/>
    <dgm:cxn modelId="{93A8FE0B-1E6D-4E8E-826F-1E5CD92F1073}" type="presParOf" srcId="{53A5C4EA-2221-48CA-A85F-9790DB0A5CB5}" destId="{DC4EE689-5C12-4717-951C-71A7DDC34B0D}" srcOrd="3" destOrd="0" presId="urn:microsoft.com/office/officeart/2018/2/layout/IconVerticalSolidList"/>
    <dgm:cxn modelId="{97F4115B-13DE-494E-A363-AA44F512FEF9}" type="presParOf" srcId="{90DBB2EC-2768-46C1-AF07-2849F11050A1}" destId="{BE24311F-C5E3-478E-AFB9-610A7BC81516}" srcOrd="3" destOrd="0" presId="urn:microsoft.com/office/officeart/2018/2/layout/IconVerticalSolidList"/>
    <dgm:cxn modelId="{EE68EC5A-ED26-463C-82E3-3A4FBCA26631}" type="presParOf" srcId="{90DBB2EC-2768-46C1-AF07-2849F11050A1}" destId="{E1582E8A-396A-498A-B2ED-567541BFE72A}" srcOrd="4" destOrd="0" presId="urn:microsoft.com/office/officeart/2018/2/layout/IconVerticalSolidList"/>
    <dgm:cxn modelId="{B35D579B-A349-48B7-BA0B-DF8B2909A221}" type="presParOf" srcId="{E1582E8A-396A-498A-B2ED-567541BFE72A}" destId="{37A8596D-10A4-421C-8F02-39D5FAD379E5}" srcOrd="0" destOrd="0" presId="urn:microsoft.com/office/officeart/2018/2/layout/IconVerticalSolidList"/>
    <dgm:cxn modelId="{382F1828-E531-4800-83DA-522479933F82}" type="presParOf" srcId="{E1582E8A-396A-498A-B2ED-567541BFE72A}" destId="{DA214171-5DF0-40D0-BA6E-FF3E18365A91}" srcOrd="1" destOrd="0" presId="urn:microsoft.com/office/officeart/2018/2/layout/IconVerticalSolidList"/>
    <dgm:cxn modelId="{323E9F2B-60C6-4F31-9D70-4101D1F99A01}" type="presParOf" srcId="{E1582E8A-396A-498A-B2ED-567541BFE72A}" destId="{827CA159-64A2-48EB-A45E-2A9120521237}" srcOrd="2" destOrd="0" presId="urn:microsoft.com/office/officeart/2018/2/layout/IconVerticalSolidList"/>
    <dgm:cxn modelId="{BBC89661-C807-41E9-A2A6-308189280125}" type="presParOf" srcId="{E1582E8A-396A-498A-B2ED-567541BFE72A}" destId="{C99ACE69-4303-4CAA-B259-A8A35E34A0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64CA3A-00BE-42F3-AEC8-A725B4B3A72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8FF968F-7FC9-4582-B939-DEEF42D4D333}">
      <dgm:prSet/>
      <dgm:spPr/>
      <dgm:t>
        <a:bodyPr/>
        <a:lstStyle/>
        <a:p>
          <a:pPr>
            <a:defRPr cap="all"/>
          </a:pPr>
          <a:r>
            <a:rPr lang="en-US" dirty="0" err="1" smtClean="0"/>
            <a:t>Objetivo</a:t>
          </a:r>
          <a:r>
            <a:rPr lang="en-US" dirty="0" smtClean="0"/>
            <a:t> n. ° 1</a:t>
          </a:r>
          <a:endParaRPr lang="en-US" dirty="0"/>
        </a:p>
      </dgm:t>
    </dgm:pt>
    <dgm:pt modelId="{00FAB2B7-FB52-413A-B049-385A2E458009}" type="parTrans" cxnId="{CB1D8C36-961C-4CC8-A41D-A5BD74CB814D}">
      <dgm:prSet/>
      <dgm:spPr/>
      <dgm:t>
        <a:bodyPr/>
        <a:lstStyle/>
        <a:p>
          <a:endParaRPr lang="en-US"/>
        </a:p>
      </dgm:t>
    </dgm:pt>
    <dgm:pt modelId="{54B9B99D-DA98-4DB3-8394-A1F04F506EFF}" type="sibTrans" cxnId="{CB1D8C36-961C-4CC8-A41D-A5BD74CB814D}">
      <dgm:prSet/>
      <dgm:spPr/>
      <dgm:t>
        <a:bodyPr/>
        <a:lstStyle/>
        <a:p>
          <a:endParaRPr lang="en-US"/>
        </a:p>
      </dgm:t>
    </dgm:pt>
    <dgm:pt modelId="{2E19D89C-5C8C-4FD7-A4EC-FFE9EB5C6C9C}">
      <dgm:prSet/>
      <dgm:spPr/>
      <dgm:t>
        <a:bodyPr/>
        <a:lstStyle/>
        <a:p>
          <a:pPr>
            <a:defRPr cap="all"/>
          </a:pPr>
          <a:r>
            <a:rPr lang="en-US" dirty="0" err="1" smtClean="0"/>
            <a:t>Objetivo</a:t>
          </a:r>
          <a:r>
            <a:rPr lang="en-US" dirty="0" smtClean="0"/>
            <a:t> n. ° 2</a:t>
          </a:r>
          <a:endParaRPr lang="en-US" dirty="0"/>
        </a:p>
      </dgm:t>
    </dgm:pt>
    <dgm:pt modelId="{C43BACA3-6855-47C3-8916-3764880A4FB2}" type="parTrans" cxnId="{886E78F4-3567-4954-BDE8-B6AD8CE94650}">
      <dgm:prSet/>
      <dgm:spPr/>
      <dgm:t>
        <a:bodyPr/>
        <a:lstStyle/>
        <a:p>
          <a:endParaRPr lang="en-US"/>
        </a:p>
      </dgm:t>
    </dgm:pt>
    <dgm:pt modelId="{9A65FD96-7767-4AB2-966B-A5AD1E62EF85}" type="sibTrans" cxnId="{886E78F4-3567-4954-BDE8-B6AD8CE94650}">
      <dgm:prSet/>
      <dgm:spPr/>
      <dgm:t>
        <a:bodyPr/>
        <a:lstStyle/>
        <a:p>
          <a:endParaRPr lang="en-US"/>
        </a:p>
      </dgm:t>
    </dgm:pt>
    <dgm:pt modelId="{BAFB362A-24CD-478C-A81D-2B35D0A1F707}">
      <dgm:prSet/>
      <dgm:spPr/>
      <dgm:t>
        <a:bodyPr/>
        <a:lstStyle/>
        <a:p>
          <a:pPr>
            <a:defRPr cap="all"/>
          </a:pPr>
          <a:r>
            <a:rPr lang="en-US" dirty="0" err="1" smtClean="0"/>
            <a:t>Objetivo</a:t>
          </a:r>
          <a:r>
            <a:rPr lang="en-US" dirty="0" smtClean="0"/>
            <a:t> n. ° 3</a:t>
          </a:r>
          <a:endParaRPr lang="en-US" dirty="0"/>
        </a:p>
      </dgm:t>
    </dgm:pt>
    <dgm:pt modelId="{2F6E4F42-AC8F-4BBF-AF27-CCCB87853AB4}" type="parTrans" cxnId="{48EF6194-AEDF-491F-BC7D-D21C74071F3C}">
      <dgm:prSet/>
      <dgm:spPr/>
      <dgm:t>
        <a:bodyPr/>
        <a:lstStyle/>
        <a:p>
          <a:endParaRPr lang="en-US"/>
        </a:p>
      </dgm:t>
    </dgm:pt>
    <dgm:pt modelId="{39D44F77-CD6F-45C8-8E04-F506421F28F4}" type="sibTrans" cxnId="{48EF6194-AEDF-491F-BC7D-D21C74071F3C}">
      <dgm:prSet/>
      <dgm:spPr/>
      <dgm:t>
        <a:bodyPr/>
        <a:lstStyle/>
        <a:p>
          <a:endParaRPr lang="en-US"/>
        </a:p>
      </dgm:t>
    </dgm:pt>
    <dgm:pt modelId="{69E42201-15AA-4DE6-B41E-5CDC8605044A}" type="pres">
      <dgm:prSet presAssocID="{2564CA3A-00BE-42F3-AEC8-A725B4B3A72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937173-82C4-492B-B9DB-849ABFF22C89}" type="pres">
      <dgm:prSet presAssocID="{F8FF968F-7FC9-4582-B939-DEEF42D4D333}" presName="compNode" presStyleCnt="0"/>
      <dgm:spPr/>
    </dgm:pt>
    <dgm:pt modelId="{28363E0D-E0E2-4BDA-95FF-29A7643EDDD4}" type="pres">
      <dgm:prSet presAssocID="{F8FF968F-7FC9-4582-B939-DEEF42D4D333}" presName="iconBgRect" presStyleLbl="bgShp" presStyleIdx="0" presStyleCnt="3"/>
      <dgm:spPr/>
    </dgm:pt>
    <dgm:pt modelId="{AD4B39EE-1287-4769-A66D-9EF043312421}" type="pres">
      <dgm:prSet presAssocID="{F8FF968F-7FC9-4582-B939-DEEF42D4D33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C713A1B8-6F5C-47C2-8E03-8042EE3BCD9B}" type="pres">
      <dgm:prSet presAssocID="{F8FF968F-7FC9-4582-B939-DEEF42D4D333}" presName="spaceRect" presStyleCnt="0"/>
      <dgm:spPr/>
    </dgm:pt>
    <dgm:pt modelId="{B8BF5F5D-AF43-4832-8D92-61717F62C372}" type="pres">
      <dgm:prSet presAssocID="{F8FF968F-7FC9-4582-B939-DEEF42D4D333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DA1AF17-16A3-4921-B6FE-AA6724FD30B4}" type="pres">
      <dgm:prSet presAssocID="{54B9B99D-DA98-4DB3-8394-A1F04F506EFF}" presName="sibTrans" presStyleCnt="0"/>
      <dgm:spPr/>
    </dgm:pt>
    <dgm:pt modelId="{E69E07D3-0DA4-422B-B40F-DD24C49ECC00}" type="pres">
      <dgm:prSet presAssocID="{2E19D89C-5C8C-4FD7-A4EC-FFE9EB5C6C9C}" presName="compNode" presStyleCnt="0"/>
      <dgm:spPr/>
    </dgm:pt>
    <dgm:pt modelId="{3C49ECB4-1E95-44B7-9527-F40660730068}" type="pres">
      <dgm:prSet presAssocID="{2E19D89C-5C8C-4FD7-A4EC-FFE9EB5C6C9C}" presName="iconBgRect" presStyleLbl="bgShp" presStyleIdx="1" presStyleCnt="3"/>
      <dgm:spPr/>
    </dgm:pt>
    <dgm:pt modelId="{EA9A3CBB-1DF0-4689-8A27-D03AA8182E15}" type="pres">
      <dgm:prSet presAssocID="{2E19D89C-5C8C-4FD7-A4EC-FFE9EB5C6C9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E75572DB-C8BB-4CE4-8D4F-5CD8D8438BF6}" type="pres">
      <dgm:prSet presAssocID="{2E19D89C-5C8C-4FD7-A4EC-FFE9EB5C6C9C}" presName="spaceRect" presStyleCnt="0"/>
      <dgm:spPr/>
    </dgm:pt>
    <dgm:pt modelId="{36A95FDA-BE3D-46A7-9853-08E59B22B79A}" type="pres">
      <dgm:prSet presAssocID="{2E19D89C-5C8C-4FD7-A4EC-FFE9EB5C6C9C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917041D-1423-4994-80CF-DFA9DC089C1B}" type="pres">
      <dgm:prSet presAssocID="{9A65FD96-7767-4AB2-966B-A5AD1E62EF85}" presName="sibTrans" presStyleCnt="0"/>
      <dgm:spPr/>
    </dgm:pt>
    <dgm:pt modelId="{E757C646-DD91-4F37-831A-64210E9B1038}" type="pres">
      <dgm:prSet presAssocID="{BAFB362A-24CD-478C-A81D-2B35D0A1F707}" presName="compNode" presStyleCnt="0"/>
      <dgm:spPr/>
    </dgm:pt>
    <dgm:pt modelId="{96182D50-5FF0-4614-8A4E-A63842757766}" type="pres">
      <dgm:prSet presAssocID="{BAFB362A-24CD-478C-A81D-2B35D0A1F707}" presName="iconBgRect" presStyleLbl="bgShp" presStyleIdx="2" presStyleCnt="3"/>
      <dgm:spPr/>
    </dgm:pt>
    <dgm:pt modelId="{9792E019-AA0B-4335-8EAE-FAE272CB6DF2}" type="pres">
      <dgm:prSet presAssocID="{BAFB362A-24CD-478C-A81D-2B35D0A1F70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52430B88-C856-43CF-BC66-81B47B1B0BC5}" type="pres">
      <dgm:prSet presAssocID="{BAFB362A-24CD-478C-A81D-2B35D0A1F707}" presName="spaceRect" presStyleCnt="0"/>
      <dgm:spPr/>
    </dgm:pt>
    <dgm:pt modelId="{80471F65-7DDC-4C49-96D0-A87AD71007EC}" type="pres">
      <dgm:prSet presAssocID="{BAFB362A-24CD-478C-A81D-2B35D0A1F707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6E78F4-3567-4954-BDE8-B6AD8CE94650}" srcId="{2564CA3A-00BE-42F3-AEC8-A725B4B3A724}" destId="{2E19D89C-5C8C-4FD7-A4EC-FFE9EB5C6C9C}" srcOrd="1" destOrd="0" parTransId="{C43BACA3-6855-47C3-8916-3764880A4FB2}" sibTransId="{9A65FD96-7767-4AB2-966B-A5AD1E62EF85}"/>
    <dgm:cxn modelId="{C90AF782-DBA8-44BF-AC16-697479EA80EF}" type="presOf" srcId="{2E19D89C-5C8C-4FD7-A4EC-FFE9EB5C6C9C}" destId="{36A95FDA-BE3D-46A7-9853-08E59B22B79A}" srcOrd="0" destOrd="0" presId="urn:microsoft.com/office/officeart/2018/5/layout/IconCircleLabelList"/>
    <dgm:cxn modelId="{E02C0B1A-51AC-49B5-B79E-27366C6B0CF2}" type="presOf" srcId="{F8FF968F-7FC9-4582-B939-DEEF42D4D333}" destId="{B8BF5F5D-AF43-4832-8D92-61717F62C372}" srcOrd="0" destOrd="0" presId="urn:microsoft.com/office/officeart/2018/5/layout/IconCircleLabelList"/>
    <dgm:cxn modelId="{7F270422-33C5-4FF2-8EF4-716879A5BB97}" type="presOf" srcId="{BAFB362A-24CD-478C-A81D-2B35D0A1F707}" destId="{80471F65-7DDC-4C49-96D0-A87AD71007EC}" srcOrd="0" destOrd="0" presId="urn:microsoft.com/office/officeart/2018/5/layout/IconCircleLabelList"/>
    <dgm:cxn modelId="{AA862975-43CA-4CF7-A49F-DF5E53071B3B}" type="presOf" srcId="{2564CA3A-00BE-42F3-AEC8-A725B4B3A724}" destId="{69E42201-15AA-4DE6-B41E-5CDC8605044A}" srcOrd="0" destOrd="0" presId="urn:microsoft.com/office/officeart/2018/5/layout/IconCircleLabelList"/>
    <dgm:cxn modelId="{CB1D8C36-961C-4CC8-A41D-A5BD74CB814D}" srcId="{2564CA3A-00BE-42F3-AEC8-A725B4B3A724}" destId="{F8FF968F-7FC9-4582-B939-DEEF42D4D333}" srcOrd="0" destOrd="0" parTransId="{00FAB2B7-FB52-413A-B049-385A2E458009}" sibTransId="{54B9B99D-DA98-4DB3-8394-A1F04F506EFF}"/>
    <dgm:cxn modelId="{48EF6194-AEDF-491F-BC7D-D21C74071F3C}" srcId="{2564CA3A-00BE-42F3-AEC8-A725B4B3A724}" destId="{BAFB362A-24CD-478C-A81D-2B35D0A1F707}" srcOrd="2" destOrd="0" parTransId="{2F6E4F42-AC8F-4BBF-AF27-CCCB87853AB4}" sibTransId="{39D44F77-CD6F-45C8-8E04-F506421F28F4}"/>
    <dgm:cxn modelId="{DA413CA2-FB47-4D86-AF6E-5E8747D5B34B}" type="presParOf" srcId="{69E42201-15AA-4DE6-B41E-5CDC8605044A}" destId="{BE937173-82C4-492B-B9DB-849ABFF22C89}" srcOrd="0" destOrd="0" presId="urn:microsoft.com/office/officeart/2018/5/layout/IconCircleLabelList"/>
    <dgm:cxn modelId="{D6A6BDD8-A534-4D3F-9D3B-BE90F48ECF2E}" type="presParOf" srcId="{BE937173-82C4-492B-B9DB-849ABFF22C89}" destId="{28363E0D-E0E2-4BDA-95FF-29A7643EDDD4}" srcOrd="0" destOrd="0" presId="urn:microsoft.com/office/officeart/2018/5/layout/IconCircleLabelList"/>
    <dgm:cxn modelId="{0A91E99E-14C2-4918-BFC7-38728F9B95E1}" type="presParOf" srcId="{BE937173-82C4-492B-B9DB-849ABFF22C89}" destId="{AD4B39EE-1287-4769-A66D-9EF043312421}" srcOrd="1" destOrd="0" presId="urn:microsoft.com/office/officeart/2018/5/layout/IconCircleLabelList"/>
    <dgm:cxn modelId="{A041F2A3-11EB-45D2-978A-FC45DCFA55D2}" type="presParOf" srcId="{BE937173-82C4-492B-B9DB-849ABFF22C89}" destId="{C713A1B8-6F5C-47C2-8E03-8042EE3BCD9B}" srcOrd="2" destOrd="0" presId="urn:microsoft.com/office/officeart/2018/5/layout/IconCircleLabelList"/>
    <dgm:cxn modelId="{86FB5554-6FFF-4717-997A-A65A3DF25A61}" type="presParOf" srcId="{BE937173-82C4-492B-B9DB-849ABFF22C89}" destId="{B8BF5F5D-AF43-4832-8D92-61717F62C372}" srcOrd="3" destOrd="0" presId="urn:microsoft.com/office/officeart/2018/5/layout/IconCircleLabelList"/>
    <dgm:cxn modelId="{B796DA64-5757-4242-8A04-BD1D09523E99}" type="presParOf" srcId="{69E42201-15AA-4DE6-B41E-5CDC8605044A}" destId="{2DA1AF17-16A3-4921-B6FE-AA6724FD30B4}" srcOrd="1" destOrd="0" presId="urn:microsoft.com/office/officeart/2018/5/layout/IconCircleLabelList"/>
    <dgm:cxn modelId="{CCD7E149-63D0-4F64-B0AC-78DC63E2A836}" type="presParOf" srcId="{69E42201-15AA-4DE6-B41E-5CDC8605044A}" destId="{E69E07D3-0DA4-422B-B40F-DD24C49ECC00}" srcOrd="2" destOrd="0" presId="urn:microsoft.com/office/officeart/2018/5/layout/IconCircleLabelList"/>
    <dgm:cxn modelId="{DFA3D6B2-02CC-4432-8A1C-6C90445DC243}" type="presParOf" srcId="{E69E07D3-0DA4-422B-B40F-DD24C49ECC00}" destId="{3C49ECB4-1E95-44B7-9527-F40660730068}" srcOrd="0" destOrd="0" presId="urn:microsoft.com/office/officeart/2018/5/layout/IconCircleLabelList"/>
    <dgm:cxn modelId="{3D9C8002-CF14-4AD8-80C8-9F467A6DB230}" type="presParOf" srcId="{E69E07D3-0DA4-422B-B40F-DD24C49ECC00}" destId="{EA9A3CBB-1DF0-4689-8A27-D03AA8182E15}" srcOrd="1" destOrd="0" presId="urn:microsoft.com/office/officeart/2018/5/layout/IconCircleLabelList"/>
    <dgm:cxn modelId="{BFFBF225-13E5-4631-9EE9-9667C6D98853}" type="presParOf" srcId="{E69E07D3-0DA4-422B-B40F-DD24C49ECC00}" destId="{E75572DB-C8BB-4CE4-8D4F-5CD8D8438BF6}" srcOrd="2" destOrd="0" presId="urn:microsoft.com/office/officeart/2018/5/layout/IconCircleLabelList"/>
    <dgm:cxn modelId="{CA3921A9-4D6E-4CA1-88B2-5E8F74C6CDD0}" type="presParOf" srcId="{E69E07D3-0DA4-422B-B40F-DD24C49ECC00}" destId="{36A95FDA-BE3D-46A7-9853-08E59B22B79A}" srcOrd="3" destOrd="0" presId="urn:microsoft.com/office/officeart/2018/5/layout/IconCircleLabelList"/>
    <dgm:cxn modelId="{E82DB30A-6D12-48EC-A4F3-07D7EEB2C4D2}" type="presParOf" srcId="{69E42201-15AA-4DE6-B41E-5CDC8605044A}" destId="{B917041D-1423-4994-80CF-DFA9DC089C1B}" srcOrd="3" destOrd="0" presId="urn:microsoft.com/office/officeart/2018/5/layout/IconCircleLabelList"/>
    <dgm:cxn modelId="{E73C39F6-FF45-467B-8A57-43AAD05F8D56}" type="presParOf" srcId="{69E42201-15AA-4DE6-B41E-5CDC8605044A}" destId="{E757C646-DD91-4F37-831A-64210E9B1038}" srcOrd="4" destOrd="0" presId="urn:microsoft.com/office/officeart/2018/5/layout/IconCircleLabelList"/>
    <dgm:cxn modelId="{28210781-FB10-4FF5-8728-CFE0A46C50E8}" type="presParOf" srcId="{E757C646-DD91-4F37-831A-64210E9B1038}" destId="{96182D50-5FF0-4614-8A4E-A63842757766}" srcOrd="0" destOrd="0" presId="urn:microsoft.com/office/officeart/2018/5/layout/IconCircleLabelList"/>
    <dgm:cxn modelId="{799B88C7-B432-42E4-B0E4-333A51AF87C1}" type="presParOf" srcId="{E757C646-DD91-4F37-831A-64210E9B1038}" destId="{9792E019-AA0B-4335-8EAE-FAE272CB6DF2}" srcOrd="1" destOrd="0" presId="urn:microsoft.com/office/officeart/2018/5/layout/IconCircleLabelList"/>
    <dgm:cxn modelId="{441259FA-4FE6-4B75-9470-D001C714298B}" type="presParOf" srcId="{E757C646-DD91-4F37-831A-64210E9B1038}" destId="{52430B88-C856-43CF-BC66-81B47B1B0BC5}" srcOrd="2" destOrd="0" presId="urn:microsoft.com/office/officeart/2018/5/layout/IconCircleLabelList"/>
    <dgm:cxn modelId="{676A9E26-5FF3-499E-879D-541C96DB7185}" type="presParOf" srcId="{E757C646-DD91-4F37-831A-64210E9B1038}" destId="{80471F65-7DDC-4C49-96D0-A87AD71007E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AC969-AB03-47E8-ABF4-3F972057177E}">
      <dsp:nvSpPr>
        <dsp:cNvPr id="0" name=""/>
        <dsp:cNvSpPr/>
      </dsp:nvSpPr>
      <dsp:spPr>
        <a:xfrm>
          <a:off x="0" y="1754"/>
          <a:ext cx="101783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ED6BE-58E9-4FF5-8A38-002AA3C232AA}">
      <dsp:nvSpPr>
        <dsp:cNvPr id="0" name=""/>
        <dsp:cNvSpPr/>
      </dsp:nvSpPr>
      <dsp:spPr>
        <a:xfrm>
          <a:off x="0" y="1754"/>
          <a:ext cx="10178321" cy="119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HORA DE INICIO= </a:t>
          </a:r>
          <a:r>
            <a:rPr lang="en-US" sz="4200" kern="1200" dirty="0"/>
            <a:t>8:20 AM</a:t>
          </a:r>
        </a:p>
      </dsp:txBody>
      <dsp:txXfrm>
        <a:off x="0" y="1754"/>
        <a:ext cx="10178321" cy="1196693"/>
      </dsp:txXfrm>
    </dsp:sp>
    <dsp:sp modelId="{6CD4E4F8-DBE1-48DD-9CC3-041CA38239DF}">
      <dsp:nvSpPr>
        <dsp:cNvPr id="0" name=""/>
        <dsp:cNvSpPr/>
      </dsp:nvSpPr>
      <dsp:spPr>
        <a:xfrm>
          <a:off x="0" y="1198448"/>
          <a:ext cx="101783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0A84A-CFBB-4DDB-A0FE-852D1CC55D82}">
      <dsp:nvSpPr>
        <dsp:cNvPr id="0" name=""/>
        <dsp:cNvSpPr/>
      </dsp:nvSpPr>
      <dsp:spPr>
        <a:xfrm>
          <a:off x="0" y="1198448"/>
          <a:ext cx="10178321" cy="119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HORA DE SALIDA= </a:t>
          </a:r>
          <a:r>
            <a:rPr lang="en-US" sz="4200" kern="1200" dirty="0"/>
            <a:t>2:40 PM</a:t>
          </a:r>
        </a:p>
      </dsp:txBody>
      <dsp:txXfrm>
        <a:off x="0" y="1198448"/>
        <a:ext cx="10178321" cy="1196693"/>
      </dsp:txXfrm>
    </dsp:sp>
    <dsp:sp modelId="{932B8AA1-6160-4E3C-8223-1BCE4A6565DB}">
      <dsp:nvSpPr>
        <dsp:cNvPr id="0" name=""/>
        <dsp:cNvSpPr/>
      </dsp:nvSpPr>
      <dsp:spPr>
        <a:xfrm>
          <a:off x="0" y="2395142"/>
          <a:ext cx="101783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11111-B725-4C40-9DE1-61F4949D9B26}">
      <dsp:nvSpPr>
        <dsp:cNvPr id="0" name=""/>
        <dsp:cNvSpPr/>
      </dsp:nvSpPr>
      <dsp:spPr>
        <a:xfrm>
          <a:off x="0" y="2395142"/>
          <a:ext cx="10178321" cy="119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Comenzará la entrada por la mañana </a:t>
          </a:r>
          <a:r>
            <a:rPr lang="en-US" sz="4200" kern="1200" dirty="0" smtClean="0"/>
            <a:t>@ </a:t>
          </a:r>
          <a:r>
            <a:rPr lang="en-US" sz="4200" kern="1200" dirty="0"/>
            <a:t>8:15</a:t>
          </a:r>
        </a:p>
      </dsp:txBody>
      <dsp:txXfrm>
        <a:off x="0" y="2395142"/>
        <a:ext cx="10178321" cy="1196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B8827-3D23-4AFD-A77C-B83D8C44A9D3}">
      <dsp:nvSpPr>
        <dsp:cNvPr id="0" name=""/>
        <dsp:cNvSpPr/>
      </dsp:nvSpPr>
      <dsp:spPr>
        <a:xfrm>
          <a:off x="667952" y="679"/>
          <a:ext cx="2763255" cy="1657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Los estudiantes pueden traer su teléfono a la escuela y deben usarlo por la mañana para mostrarle a un miembro del personal el "cheque" verde del examen de salud diario.</a:t>
          </a:r>
          <a:endParaRPr lang="en-US" sz="1400" kern="1200" dirty="0"/>
        </a:p>
      </dsp:txBody>
      <dsp:txXfrm>
        <a:off x="667952" y="679"/>
        <a:ext cx="2763255" cy="1657953"/>
      </dsp:txXfrm>
    </dsp:sp>
    <dsp:sp modelId="{4F8E1D76-D57C-4E96-9824-3CF2F582A7FA}">
      <dsp:nvSpPr>
        <dsp:cNvPr id="0" name=""/>
        <dsp:cNvSpPr/>
      </dsp:nvSpPr>
      <dsp:spPr>
        <a:xfrm>
          <a:off x="3707533" y="679"/>
          <a:ext cx="2763255" cy="1657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Los estudiantes NO deben usar sus teléfonos durante el día escolar, ya sea en clase, en el pasillo o en el baño, por ningún motivo.</a:t>
          </a:r>
          <a:endParaRPr lang="en-US" sz="1400" kern="1200" dirty="0"/>
        </a:p>
      </dsp:txBody>
      <dsp:txXfrm>
        <a:off x="3707533" y="679"/>
        <a:ext cx="2763255" cy="1657953"/>
      </dsp:txXfrm>
    </dsp:sp>
    <dsp:sp modelId="{D677324F-3B21-4476-B119-E317A967609E}">
      <dsp:nvSpPr>
        <dsp:cNvPr id="0" name=""/>
        <dsp:cNvSpPr/>
      </dsp:nvSpPr>
      <dsp:spPr>
        <a:xfrm>
          <a:off x="6747114" y="679"/>
          <a:ext cx="2763255" cy="1657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Si los estudiantes necesitan llamar a casa, deben pedirle a su maestro que venga a la oficina para llamar.</a:t>
          </a:r>
          <a:endParaRPr lang="en-US" sz="1400" kern="1200" dirty="0"/>
        </a:p>
      </dsp:txBody>
      <dsp:txXfrm>
        <a:off x="6747114" y="679"/>
        <a:ext cx="2763255" cy="1657953"/>
      </dsp:txXfrm>
    </dsp:sp>
    <dsp:sp modelId="{7465B199-8EA1-4D14-A2DA-EAD4A77647D0}">
      <dsp:nvSpPr>
        <dsp:cNvPr id="0" name=""/>
        <dsp:cNvSpPr/>
      </dsp:nvSpPr>
      <dsp:spPr>
        <a:xfrm>
          <a:off x="3707533" y="1934958"/>
          <a:ext cx="2763255" cy="1657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De manera similar, si desea hablar con su hijo, por favor llame a la escuela en lugar de llamar o enviar un mensaje de texto a su hijo directamente durante el día escolar. Esto se debe a que el uso del teléfono durante la clase es muy perjudicial para la instrucción.</a:t>
          </a:r>
          <a:endParaRPr lang="en-US" sz="1400" kern="1200" dirty="0"/>
        </a:p>
      </dsp:txBody>
      <dsp:txXfrm>
        <a:off x="3707533" y="1934958"/>
        <a:ext cx="2763255" cy="16579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52168-D76B-4C5C-B9CB-D20A682CF230}">
      <dsp:nvSpPr>
        <dsp:cNvPr id="0" name=""/>
        <dsp:cNvSpPr/>
      </dsp:nvSpPr>
      <dsp:spPr>
        <a:xfrm>
          <a:off x="0" y="438"/>
          <a:ext cx="10178321" cy="102648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7D8AB-6FB6-44A1-8482-F319711FD54D}">
      <dsp:nvSpPr>
        <dsp:cNvPr id="0" name=""/>
        <dsp:cNvSpPr/>
      </dsp:nvSpPr>
      <dsp:spPr>
        <a:xfrm>
          <a:off x="310513" y="231398"/>
          <a:ext cx="564569" cy="564569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D298D-2BB4-4EC2-81F3-2093D4CD173F}">
      <dsp:nvSpPr>
        <dsp:cNvPr id="0" name=""/>
        <dsp:cNvSpPr/>
      </dsp:nvSpPr>
      <dsp:spPr>
        <a:xfrm>
          <a:off x="1185595" y="438"/>
          <a:ext cx="8992726" cy="102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637" tIns="108637" rIns="108637" bIns="108637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Es posible que los estudiantes deseen traer sus propios dispositivos, incluidos </a:t>
          </a:r>
          <a:r>
            <a:rPr lang="es-ES" sz="2000" kern="1200" dirty="0" err="1" smtClean="0"/>
            <a:t>ipads</a:t>
          </a:r>
          <a:r>
            <a:rPr lang="es-ES" sz="2000" kern="1200" dirty="0" smtClean="0"/>
            <a:t>, computadoras portátiles, </a:t>
          </a:r>
          <a:r>
            <a:rPr lang="es-ES" sz="2000" kern="1200" dirty="0" err="1" smtClean="0"/>
            <a:t>Chromebooks</a:t>
          </a:r>
          <a:r>
            <a:rPr lang="es-ES" sz="2000" kern="1200" dirty="0" smtClean="0"/>
            <a:t>, etc. a la escuela.</a:t>
          </a:r>
          <a:endParaRPr lang="en-US" sz="2000" kern="1200" dirty="0"/>
        </a:p>
      </dsp:txBody>
      <dsp:txXfrm>
        <a:off x="1185595" y="438"/>
        <a:ext cx="8992726" cy="1026489"/>
      </dsp:txXfrm>
    </dsp:sp>
    <dsp:sp modelId="{0A34A673-2F54-416A-BCC8-73F0187E8AAE}">
      <dsp:nvSpPr>
        <dsp:cNvPr id="0" name=""/>
        <dsp:cNvSpPr/>
      </dsp:nvSpPr>
      <dsp:spPr>
        <a:xfrm>
          <a:off x="0" y="1283550"/>
          <a:ext cx="10178321" cy="102648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7F2DE-3CB7-4E62-A6E2-DE3F88A0A44C}">
      <dsp:nvSpPr>
        <dsp:cNvPr id="0" name=""/>
        <dsp:cNvSpPr/>
      </dsp:nvSpPr>
      <dsp:spPr>
        <a:xfrm>
          <a:off x="310513" y="1514510"/>
          <a:ext cx="564569" cy="564569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EE689-5C12-4717-951C-71A7DDC34B0D}">
      <dsp:nvSpPr>
        <dsp:cNvPr id="0" name=""/>
        <dsp:cNvSpPr/>
      </dsp:nvSpPr>
      <dsp:spPr>
        <a:xfrm>
          <a:off x="1185595" y="1283550"/>
          <a:ext cx="8992726" cy="102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637" tIns="108637" rIns="108637" bIns="108637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La escuela NO es responsable por ninguna propiedad personal perdida o robada, incluidos estos dispositivos.</a:t>
          </a:r>
          <a:endParaRPr lang="en-US" sz="2000" kern="1200" dirty="0"/>
        </a:p>
      </dsp:txBody>
      <dsp:txXfrm>
        <a:off x="1185595" y="1283550"/>
        <a:ext cx="8992726" cy="1026489"/>
      </dsp:txXfrm>
    </dsp:sp>
    <dsp:sp modelId="{37A8596D-10A4-421C-8F02-39D5FAD379E5}">
      <dsp:nvSpPr>
        <dsp:cNvPr id="0" name=""/>
        <dsp:cNvSpPr/>
      </dsp:nvSpPr>
      <dsp:spPr>
        <a:xfrm>
          <a:off x="0" y="2566662"/>
          <a:ext cx="10178321" cy="102648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14171-5DF0-40D0-BA6E-FF3E18365A91}">
      <dsp:nvSpPr>
        <dsp:cNvPr id="0" name=""/>
        <dsp:cNvSpPr/>
      </dsp:nvSpPr>
      <dsp:spPr>
        <a:xfrm>
          <a:off x="310513" y="2797622"/>
          <a:ext cx="564569" cy="5645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ACE69-4303-4CAA-B259-A8A35E34A0D8}">
      <dsp:nvSpPr>
        <dsp:cNvPr id="0" name=""/>
        <dsp:cNvSpPr/>
      </dsp:nvSpPr>
      <dsp:spPr>
        <a:xfrm>
          <a:off x="1185595" y="2566662"/>
          <a:ext cx="8992726" cy="102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637" tIns="108637" rIns="108637" bIns="108637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Si desea que su hijo use su propio dispositivo, envíe un correo electrónico a dgolembe@schools.nyc.gov y envíe un correo electrónico a Mr. </a:t>
          </a:r>
          <a:r>
            <a:rPr lang="es-ES" sz="2000" kern="1200" dirty="0" err="1" smtClean="0"/>
            <a:t>Frangella</a:t>
          </a:r>
          <a:r>
            <a:rPr lang="es-ES" sz="2000" kern="1200" dirty="0" smtClean="0"/>
            <a:t>, nfrangella@schools.nyc.gov</a:t>
          </a:r>
          <a:endParaRPr lang="en-US" sz="2000" kern="1200" dirty="0"/>
        </a:p>
      </dsp:txBody>
      <dsp:txXfrm>
        <a:off x="1185595" y="2566662"/>
        <a:ext cx="8992726" cy="10264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63E0D-E0E2-4BDA-95FF-29A7643EDDD4}">
      <dsp:nvSpPr>
        <dsp:cNvPr id="0" name=""/>
        <dsp:cNvSpPr/>
      </dsp:nvSpPr>
      <dsp:spPr>
        <a:xfrm>
          <a:off x="593660" y="221795"/>
          <a:ext cx="1852875" cy="185287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B39EE-1287-4769-A66D-9EF043312421}">
      <dsp:nvSpPr>
        <dsp:cNvPr id="0" name=""/>
        <dsp:cNvSpPr/>
      </dsp:nvSpPr>
      <dsp:spPr>
        <a:xfrm>
          <a:off x="988535" y="616670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F5F5D-AF43-4832-8D92-61717F62C372}">
      <dsp:nvSpPr>
        <dsp:cNvPr id="0" name=""/>
        <dsp:cNvSpPr/>
      </dsp:nvSpPr>
      <dsp:spPr>
        <a:xfrm>
          <a:off x="1348" y="2651795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400" kern="1200" dirty="0" err="1" smtClean="0"/>
            <a:t>Objetivo</a:t>
          </a:r>
          <a:r>
            <a:rPr lang="en-US" sz="3400" kern="1200" dirty="0" smtClean="0"/>
            <a:t> n. ° 1</a:t>
          </a:r>
          <a:endParaRPr lang="en-US" sz="3400" kern="1200" dirty="0"/>
        </a:p>
      </dsp:txBody>
      <dsp:txXfrm>
        <a:off x="1348" y="2651795"/>
        <a:ext cx="3037500" cy="720000"/>
      </dsp:txXfrm>
    </dsp:sp>
    <dsp:sp modelId="{3C49ECB4-1E95-44B7-9527-F40660730068}">
      <dsp:nvSpPr>
        <dsp:cNvPr id="0" name=""/>
        <dsp:cNvSpPr/>
      </dsp:nvSpPr>
      <dsp:spPr>
        <a:xfrm>
          <a:off x="4162723" y="221795"/>
          <a:ext cx="1852875" cy="185287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A3CBB-1DF0-4689-8A27-D03AA8182E15}">
      <dsp:nvSpPr>
        <dsp:cNvPr id="0" name=""/>
        <dsp:cNvSpPr/>
      </dsp:nvSpPr>
      <dsp:spPr>
        <a:xfrm>
          <a:off x="4557598" y="616670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95FDA-BE3D-46A7-9853-08E59B22B79A}">
      <dsp:nvSpPr>
        <dsp:cNvPr id="0" name=""/>
        <dsp:cNvSpPr/>
      </dsp:nvSpPr>
      <dsp:spPr>
        <a:xfrm>
          <a:off x="3570410" y="2651795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400" kern="1200" dirty="0" err="1" smtClean="0"/>
            <a:t>Objetivo</a:t>
          </a:r>
          <a:r>
            <a:rPr lang="en-US" sz="3400" kern="1200" dirty="0" smtClean="0"/>
            <a:t> n. ° 2</a:t>
          </a:r>
          <a:endParaRPr lang="en-US" sz="3400" kern="1200" dirty="0"/>
        </a:p>
      </dsp:txBody>
      <dsp:txXfrm>
        <a:off x="3570410" y="2651795"/>
        <a:ext cx="3037500" cy="720000"/>
      </dsp:txXfrm>
    </dsp:sp>
    <dsp:sp modelId="{96182D50-5FF0-4614-8A4E-A63842757766}">
      <dsp:nvSpPr>
        <dsp:cNvPr id="0" name=""/>
        <dsp:cNvSpPr/>
      </dsp:nvSpPr>
      <dsp:spPr>
        <a:xfrm>
          <a:off x="7731786" y="221795"/>
          <a:ext cx="1852875" cy="185287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2E019-AA0B-4335-8EAE-FAE272CB6DF2}">
      <dsp:nvSpPr>
        <dsp:cNvPr id="0" name=""/>
        <dsp:cNvSpPr/>
      </dsp:nvSpPr>
      <dsp:spPr>
        <a:xfrm>
          <a:off x="8126661" y="616670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71F65-7DDC-4C49-96D0-A87AD71007EC}">
      <dsp:nvSpPr>
        <dsp:cNvPr id="0" name=""/>
        <dsp:cNvSpPr/>
      </dsp:nvSpPr>
      <dsp:spPr>
        <a:xfrm>
          <a:off x="7139473" y="2651795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400" kern="1200" dirty="0" err="1" smtClean="0"/>
            <a:t>Objetivo</a:t>
          </a:r>
          <a:r>
            <a:rPr lang="en-US" sz="3400" kern="1200" dirty="0" smtClean="0"/>
            <a:t> n. ° 3</a:t>
          </a:r>
          <a:endParaRPr lang="en-US" sz="3400" kern="1200" dirty="0"/>
        </a:p>
      </dsp:txBody>
      <dsp:txXfrm>
        <a:off x="7139473" y="2651795"/>
        <a:ext cx="30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C3D2F-5A05-4596-A225-FC14565701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C051B-F26C-4470-B56C-092B4E1C4C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A1B5-1BE4-4CD6-80C4-143959F034D3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9DB8B-3A1C-4291-8A97-C19C5D31C3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310B9-42FE-4FE9-8C0B-5C7382DBB0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CFFF0-B784-4FE7-8A38-F89DE294F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66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6120A-21AF-4F12-ABAA-66A70823631B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C672F-171E-46DC-915C-C7BCF99F5C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524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1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319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74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23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3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5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637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F63B152-7103-4FFE-90AC-D94EB7F44A7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DD5A9-4EF1-497E-92EF-2D23CF305E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07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hliasmasks.com/what-kind-of-mask-should-i-buy-for-covid-19-protection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s.nyc.gov/school-life/health-and-wellness/covid-information/covid-19-testing-for-student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s.nyc.gov/school-life/health-and-wellness/covid-information/covid-19-testing-for-students" TargetMode="External"/><Relationship Id="rId2" Type="http://schemas.openxmlformats.org/officeDocument/2006/relationships/slideLayout" Target="../slideLayouts/slideLayout9.xml"/><Relationship Id="rId1" Type="http://schemas.openxmlformats.org/officeDocument/2006/relationships/video" Target="https://player.vimeo.com/video/468963042?app_id=122963&amp;h=7f76700521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ms890.org/2021-2022-student-and-parent-handbook.html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saccount.nyc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chools.nyc.gov/learning/student-journey/nyc-schools-accoun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myschoolapps.com/Home/PickDistric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hools.nyc.gov/school-life/health-and-wellness/health-service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mlopezurena@schools.nyc.gov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healthscreening.schools.nyc/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88DD-3717-47D0-B979-D111D81B4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6551" y="252839"/>
            <a:ext cx="7672903" cy="1484866"/>
          </a:xfrm>
        </p:spPr>
        <p:txBody>
          <a:bodyPr/>
          <a:lstStyle/>
          <a:p>
            <a:r>
              <a:rPr lang="en-US" sz="4400" dirty="0" err="1">
                <a:latin typeface="Bodoni MT" panose="02070603080606020203" pitchFamily="18" charset="0"/>
              </a:rPr>
              <a:t>Bienvenido</a:t>
            </a:r>
            <a:r>
              <a:rPr lang="en-US" sz="4400" dirty="0">
                <a:latin typeface="Bodoni MT" panose="02070603080606020203" pitchFamily="18" charset="0"/>
              </a:rPr>
              <a:t> de </a:t>
            </a:r>
            <a:r>
              <a:rPr lang="en-US" sz="4400" dirty="0" err="1">
                <a:latin typeface="Bodoni MT" panose="02070603080606020203" pitchFamily="18" charset="0"/>
              </a:rPr>
              <a:t>nuevo</a:t>
            </a:r>
            <a:r>
              <a:rPr lang="en-US" sz="4400" dirty="0">
                <a:latin typeface="Bodoni MT" panose="02070603080606020203" pitchFamily="18" charset="0"/>
              </a:rPr>
              <a:t> a</a:t>
            </a:r>
            <a:endParaRPr lang="en-US" sz="4400" dirty="0">
              <a:latin typeface="Bodoni MT" panose="020706030806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DFBFC-5564-4D5D-8F01-C829B7B40C08}"/>
              </a:ext>
            </a:extLst>
          </p:cNvPr>
          <p:cNvSpPr txBox="1"/>
          <p:nvPr/>
        </p:nvSpPr>
        <p:spPr>
          <a:xfrm>
            <a:off x="2045110" y="4429927"/>
            <a:ext cx="8224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Orientación para padres / estudiantes10 de septiembre de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/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10:00 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5F5A92E-9ADB-4912-AC25-D275957BED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5" y="4630279"/>
            <a:ext cx="2281422" cy="2118463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A458FA-27AC-419C-B3CA-20775AFCE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15" y="2671525"/>
            <a:ext cx="4490970" cy="12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17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F4A6-8C5C-4629-A784-917453CD4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MASCARAS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FB6F-5A1D-4B0A-B9E3-377CBA54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361" y="1494265"/>
            <a:ext cx="6219639" cy="465295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Además de las medidas de distanciamiento social, se requerirá que los estudiantes se cubran la cara mientras estén dentro de la escuela.</a:t>
            </a:r>
            <a:r>
              <a:rPr lang="en-US" dirty="0" smtClean="0"/>
              <a:t> </a:t>
            </a:r>
            <a:endParaRPr lang="en-US" dirty="0"/>
          </a:p>
          <a:p>
            <a:r>
              <a:rPr lang="es-ES" dirty="0"/>
              <a:t>No se requiere cubrirse la cara mientras los estudiantes están comiendo / bebiendo o durante los descansos de la </a:t>
            </a:r>
            <a:r>
              <a:rPr lang="es-ES" dirty="0" smtClean="0"/>
              <a:t>máscara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s-ES" dirty="0"/>
              <a:t>Periódicamente, anunciaremos descansos para máscaras para los estudiantes que deseen tomar uno. Les pediremos a todos los estudiantes que se extiendan y aseguren una distancia de 6 pies entre ellos durante el descanso de la </a:t>
            </a:r>
            <a:r>
              <a:rPr lang="es-ES" dirty="0" smtClean="0"/>
              <a:t>máscara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s-ES" dirty="0"/>
              <a:t>Durante el recreo o educación física al aire libre, los estudiantes también pueden tomar un descanso de la máscara.</a:t>
            </a:r>
            <a:endParaRPr lang="en-US" dirty="0"/>
          </a:p>
        </p:txBody>
      </p:sp>
      <p:pic>
        <p:nvPicPr>
          <p:cNvPr id="5" name="Picture 4" descr="A blue handbag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A6F292F-3789-46C5-969E-329642D0A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68351" y="1566331"/>
            <a:ext cx="3725338" cy="3725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5C10A-8A14-4C8A-BD83-739133808E7C}"/>
              </a:ext>
            </a:extLst>
          </p:cNvPr>
          <p:cNvSpPr txBox="1"/>
          <p:nvPr/>
        </p:nvSpPr>
        <p:spPr>
          <a:xfrm>
            <a:off x="1251678" y="5720858"/>
            <a:ext cx="239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tahliasmasks.com/what-kind-of-mask-should-i-buy-for-covid-19-protectio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2926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44D1E9-4F27-41B9-BA81-A491C551DF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1303782" y="0"/>
            <a:ext cx="5314948" cy="6857999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3EC1C-8CD8-4D6F-B1E1-E60A786B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/>
          <a:p>
            <a:r>
              <a:rPr lang="en-US" sz="3200" dirty="0" err="1"/>
              <a:t>Prueba</a:t>
            </a:r>
            <a:r>
              <a:rPr lang="en-US" sz="3200" dirty="0"/>
              <a:t> de </a:t>
            </a:r>
            <a:r>
              <a:rPr lang="en-US" sz="3200" dirty="0" err="1"/>
              <a:t>Covid</a:t>
            </a:r>
            <a:r>
              <a:rPr lang="en-US" sz="3200" dirty="0"/>
              <a:t> 19</a:t>
            </a:r>
            <a:endParaRPr lang="en-US" sz="32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A5C8376-4F59-419C-9A88-1914F4144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>
            <a:normAutofit/>
          </a:bodyPr>
          <a:lstStyle/>
          <a:p>
            <a:r>
              <a:rPr lang="en-US" dirty="0" smtClean="0"/>
              <a:t>*</a:t>
            </a:r>
            <a:r>
              <a:rPr lang="es-ES" dirty="0"/>
              <a:t>Solo los estudiantes cuyos padres dan su consentimiento para la prueba serán parte de la administración de la prueba.</a:t>
            </a:r>
          </a:p>
          <a:p>
            <a:endParaRPr lang="es-ES" dirty="0"/>
          </a:p>
          <a:p>
            <a:r>
              <a:rPr lang="es-ES" dirty="0"/>
              <a:t>* Cada 2 semanas, el 10% de los estudiantes que consientan serán evaluados al azar para COVID 19.</a:t>
            </a:r>
            <a:endParaRPr lang="en-US" dirty="0"/>
          </a:p>
          <a:p>
            <a:r>
              <a:rPr lang="en-US" dirty="0">
                <a:hlinkClick r:id="rId3"/>
              </a:rPr>
              <a:t>https://www.schools.nyc.gov/school-life/health-and-wellness/covid-information/covid-19-testing-for-students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0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EC1C-8CD8-4D6F-B1E1-E60A786B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/>
          <a:p>
            <a:r>
              <a:rPr lang="en-US" sz="3200" dirty="0" err="1"/>
              <a:t>Prueba</a:t>
            </a:r>
            <a:r>
              <a:rPr lang="en-US" sz="3200" dirty="0"/>
              <a:t> de </a:t>
            </a:r>
            <a:r>
              <a:rPr lang="en-US" sz="3200" dirty="0" err="1"/>
              <a:t>Covid</a:t>
            </a:r>
            <a:r>
              <a:rPr lang="en-US" sz="3200" dirty="0"/>
              <a:t> 19</a:t>
            </a:r>
            <a:endParaRPr lang="en-US" sz="32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A5C8376-4F59-419C-9A88-1914F4144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>
            <a:normAutofit/>
          </a:bodyPr>
          <a:lstStyle/>
          <a:p>
            <a:r>
              <a:rPr lang="en-US" dirty="0" smtClean="0"/>
              <a:t>*</a:t>
            </a:r>
            <a:r>
              <a:rPr lang="es-ES" dirty="0"/>
              <a:t>Solo los estudiantes cuyos padres dan su consentimiento para la prueba serán parte de la administración de la prueba.</a:t>
            </a:r>
          </a:p>
          <a:p>
            <a:endParaRPr lang="es-ES" dirty="0"/>
          </a:p>
          <a:p>
            <a:r>
              <a:rPr lang="es-ES" dirty="0"/>
              <a:t>* Cada 2 semanas, el 10% de los estudiantes que consientan serán evaluados al azar para COVID 19.</a:t>
            </a:r>
            <a:endParaRPr lang="en-US" dirty="0"/>
          </a:p>
          <a:p>
            <a:r>
              <a:rPr lang="en-US" dirty="0">
                <a:hlinkClick r:id="rId3"/>
              </a:rPr>
              <a:t>https://www.schools.nyc.gov/school-life/health-and-wellness/covid-information/covid-19-testing-for-students</a:t>
            </a:r>
            <a:endParaRPr lang="en-US" dirty="0"/>
          </a:p>
          <a:p>
            <a:endParaRPr lang="en-US" dirty="0"/>
          </a:p>
        </p:txBody>
      </p:sp>
      <p:pic>
        <p:nvPicPr>
          <p:cNvPr id="7" name="Online Media 6" title="COVID-19 Testing in Schools">
            <a:hlinkClick r:id="" action="ppaction://media"/>
            <a:extLst>
              <a:ext uri="{FF2B5EF4-FFF2-40B4-BE49-F238E27FC236}">
                <a16:creationId xmlns:a16="http://schemas.microsoft.com/office/drawing/2014/main" id="{E8566647-64A5-4DB8-9CDB-44B57FDA05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5491" y="1285954"/>
            <a:ext cx="7607810" cy="42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6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10D20637-0F4F-4477-B5A0-6D19D7DE0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913" r="14583" b="-1"/>
          <a:stretch/>
        </p:blipFill>
        <p:spPr>
          <a:xfrm>
            <a:off x="283464" y="10"/>
            <a:ext cx="7355585" cy="685798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84ED8-5D47-4198-9DBE-D7F37A5A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/>
          <a:p>
            <a:r>
              <a:rPr lang="es-ES" dirty="0"/>
              <a:t>Manual para estudiantes y familias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39E40-EF63-44EB-ABD3-5F4B77602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>
            <a:normAutofit/>
          </a:bodyPr>
          <a:lstStyle/>
          <a:p>
            <a:r>
              <a:rPr lang="en-US" dirty="0">
                <a:hlinkClick r:id="rId5"/>
              </a:rPr>
              <a:t>https://www.ms890.org/2021-2022-student-and-parent-handbook.html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A75DD-37EC-4393-A49D-7BA9294F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70" y="247034"/>
            <a:ext cx="9747288" cy="63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39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9232-881B-4019-805C-9246D96E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Política</a:t>
            </a:r>
            <a:r>
              <a:rPr lang="en-US" dirty="0"/>
              <a:t> de </a:t>
            </a:r>
            <a:r>
              <a:rPr lang="en-US" dirty="0" err="1"/>
              <a:t>calificaciones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2223E1-AA89-4D63-800B-CC944E2F6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489" y="1586803"/>
            <a:ext cx="10034429" cy="3813872"/>
          </a:xfrm>
        </p:spPr>
      </p:pic>
    </p:spTree>
    <p:extLst>
      <p:ext uri="{BB962C8B-B14F-4D97-AF65-F5344CB8AC3E}">
        <p14:creationId xmlns:p14="http://schemas.microsoft.com/office/powerpoint/2010/main" val="1765238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44B9-B013-4BBD-A675-DF7624A8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Política</a:t>
            </a:r>
            <a:r>
              <a:rPr lang="en-US" dirty="0"/>
              <a:t> de </a:t>
            </a:r>
            <a:r>
              <a:rPr lang="en-US" dirty="0" err="1"/>
              <a:t>calificaciones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B29C2-1B39-4219-BAFB-6B3DFFEA3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2728" y="1590917"/>
            <a:ext cx="4800600" cy="632529"/>
          </a:xfrm>
        </p:spPr>
        <p:txBody>
          <a:bodyPr/>
          <a:lstStyle/>
          <a:p>
            <a:r>
              <a:rPr lang="es-ES" dirty="0"/>
              <a:t>Rúbrica de trabajo en clase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D1B4F3-4A02-45BD-8998-BC8375147E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640" y="2480176"/>
            <a:ext cx="6332776" cy="250330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827BE-C701-4600-A0CF-D06A9B01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91400" y="1074022"/>
            <a:ext cx="4800600" cy="632529"/>
          </a:xfrm>
        </p:spPr>
        <p:txBody>
          <a:bodyPr/>
          <a:lstStyle/>
          <a:p>
            <a:r>
              <a:rPr lang="en-US" dirty="0" err="1"/>
              <a:t>Política</a:t>
            </a:r>
            <a:r>
              <a:rPr lang="en-US" dirty="0"/>
              <a:t> de </a:t>
            </a:r>
            <a:r>
              <a:rPr lang="en-US" dirty="0" err="1"/>
              <a:t>tareas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E5CF6B-7C1E-4CF0-B2FD-E1204AD9C9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97928" y="1907181"/>
            <a:ext cx="4815076" cy="3740944"/>
          </a:xfrm>
        </p:spPr>
      </p:pic>
    </p:spTree>
    <p:extLst>
      <p:ext uri="{BB962C8B-B14F-4D97-AF65-F5344CB8AC3E}">
        <p14:creationId xmlns:p14="http://schemas.microsoft.com/office/powerpoint/2010/main" val="298076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ACE-95F6-479E-9221-DD5EC51F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t">
            <a:normAutofit/>
          </a:bodyPr>
          <a:lstStyle/>
          <a:p>
            <a:r>
              <a:rPr lang="es-ES" dirty="0"/>
              <a:t>Política del teléfono MS 890</a:t>
            </a:r>
            <a:endParaRPr lang="en-US" dirty="0"/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74C8F142-428D-4ACC-BE34-ED46CCA996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992462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841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1192-1821-42C9-8CF2-84D6463B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t">
            <a:normAutofit/>
          </a:bodyPr>
          <a:lstStyle/>
          <a:p>
            <a:r>
              <a:rPr lang="en-US" dirty="0" err="1"/>
              <a:t>Dispositivos</a:t>
            </a:r>
            <a:r>
              <a:rPr lang="en-US" dirty="0"/>
              <a:t> </a:t>
            </a:r>
            <a:r>
              <a:rPr lang="en-US" dirty="0" err="1"/>
              <a:t>electrónicos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917956-D4EF-4D2E-8E7A-858A03F9D1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50561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5970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D016-B9E2-47E3-ACC3-BEE18A91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err="1"/>
              <a:t>Botín</a:t>
            </a:r>
            <a:r>
              <a:rPr lang="en-US" dirty="0"/>
              <a:t> de la </a:t>
            </a:r>
            <a:r>
              <a:rPr lang="en-US" dirty="0" err="1"/>
              <a:t>escuela</a:t>
            </a:r>
            <a:r>
              <a:rPr lang="en-US" dirty="0"/>
              <a:t> 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746A7-68AE-4DE1-93F1-3300235C9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58262"/>
            <a:ext cx="10178322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1900" dirty="0"/>
              <a:t>Los estudiantes recibirán los siguientes materiales, además de los útiles para el aula</a:t>
            </a:r>
            <a:endParaRPr lang="en-US" sz="1900" dirty="0" smtClean="0"/>
          </a:p>
          <a:p>
            <a:pPr lvl="1">
              <a:lnSpc>
                <a:spcPct val="100000"/>
              </a:lnSpc>
            </a:pPr>
            <a:r>
              <a:rPr lang="es-ES" sz="1900" dirty="0"/>
              <a:t>Planificador diario (deben usarlo para escribir sus tareas y las fechas de entrega / recordatorios de las </a:t>
            </a:r>
            <a:r>
              <a:rPr lang="es-ES" sz="1900" dirty="0" smtClean="0"/>
              <a:t>tareas)</a:t>
            </a:r>
          </a:p>
          <a:p>
            <a:pPr lvl="1">
              <a:lnSpc>
                <a:spcPct val="100000"/>
              </a:lnSpc>
            </a:pPr>
            <a:r>
              <a:rPr lang="es-ES" sz="1900" dirty="0"/>
              <a:t>Carpeta escolar (para llevar y traer documentos importantes a la escuela)</a:t>
            </a:r>
            <a:endParaRPr lang="en-US" sz="1900" dirty="0" smtClean="0"/>
          </a:p>
          <a:p>
            <a:pPr lvl="1">
              <a:lnSpc>
                <a:spcPct val="100000"/>
              </a:lnSpc>
            </a:pPr>
            <a:r>
              <a:rPr lang="es-ES" sz="1900" dirty="0"/>
              <a:t>Camiseta de la escuela (se puede usar para educación física</a:t>
            </a:r>
            <a:r>
              <a:rPr lang="es-ES" sz="1900" dirty="0" smtClean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1900" dirty="0" err="1"/>
              <a:t>camisa</a:t>
            </a:r>
            <a:r>
              <a:rPr lang="en-US" sz="1900" dirty="0"/>
              <a:t> </a:t>
            </a:r>
            <a:r>
              <a:rPr lang="en-US" sz="1900" dirty="0" smtClean="0"/>
              <a:t>polo</a:t>
            </a:r>
          </a:p>
          <a:p>
            <a:pPr lvl="1">
              <a:lnSpc>
                <a:spcPct val="100000"/>
              </a:lnSpc>
            </a:pPr>
            <a:r>
              <a:rPr lang="es-ES" sz="1900" dirty="0"/>
              <a:t>Mascarilla de tela con logo de la escuela</a:t>
            </a:r>
            <a:endParaRPr lang="en-US" sz="1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FE3CD-129C-4DCF-988C-FAD91406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433" y="3555632"/>
            <a:ext cx="4203738" cy="28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6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t">
            <a:normAutofit/>
          </a:bodyPr>
          <a:lstStyle/>
          <a:p>
            <a:r>
              <a:rPr lang="en-US" dirty="0"/>
              <a:t>HORAS DE ESCUELA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D6EA5B-0C21-4553-A66D-1CD1FBAE9E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066044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0409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BC3C3D-B12A-417D-BE13-F160C54842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283464" y="1516547"/>
            <a:ext cx="7355585" cy="3824904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648A0-A4BE-47A7-BF4F-93317A44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049" y="631766"/>
            <a:ext cx="3790951" cy="1022103"/>
          </a:xfrm>
        </p:spPr>
        <p:txBody>
          <a:bodyPr anchor="b">
            <a:normAutofit fontScale="90000"/>
          </a:bodyPr>
          <a:lstStyle/>
          <a:p>
            <a:r>
              <a:rPr lang="en-US" sz="2800" dirty="0" err="1"/>
              <a:t>Procedimientos</a:t>
            </a:r>
            <a:r>
              <a:rPr lang="en-US" sz="2800" dirty="0"/>
              <a:t> de </a:t>
            </a:r>
            <a:r>
              <a:rPr lang="en-US" sz="2800" dirty="0" err="1"/>
              <a:t>almuerzo</a:t>
            </a:r>
            <a:endParaRPr lang="en-US" sz="28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371125E-C330-48E5-8690-BF2C54DC2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>
            <a:normAutofit/>
          </a:bodyPr>
          <a:lstStyle/>
          <a:p>
            <a:r>
              <a:rPr lang="es-ES" sz="2400" dirty="0"/>
              <a:t>El octavo grado tal vez desee traer un refrigerio a media mañana que podrán comer durante el cuarto período.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8295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arniture Round Mobile Bench Cafeteria Table at School Outfitters">
            <a:extLst>
              <a:ext uri="{FF2B5EF4-FFF2-40B4-BE49-F238E27FC236}">
                <a16:creationId xmlns:a16="http://schemas.microsoft.com/office/drawing/2014/main" id="{5577B19D-D679-44FE-834D-D8FC0B6D804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2257" y="0"/>
            <a:ext cx="6857999" cy="6857999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819D99-BBDF-427B-A7D9-E634D19FE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626" y="170762"/>
            <a:ext cx="3092117" cy="1196670"/>
          </a:xfrm>
        </p:spPr>
        <p:txBody>
          <a:bodyPr anchor="b">
            <a:normAutofit/>
          </a:bodyPr>
          <a:lstStyle/>
          <a:p>
            <a:r>
              <a:rPr lang="en-US" dirty="0" err="1"/>
              <a:t>Procedimientos</a:t>
            </a:r>
            <a:r>
              <a:rPr lang="en-US" dirty="0"/>
              <a:t> de </a:t>
            </a:r>
            <a:r>
              <a:rPr lang="en-US" dirty="0" err="1"/>
              <a:t>almuerzo</a:t>
            </a:r>
            <a:endParaRPr lang="en-US" dirty="0"/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C72451E2-1848-4B40-BA43-EB64ABB84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7715" y="1512917"/>
            <a:ext cx="3734300" cy="443665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espera que los estudiantes se sienten en la misma mesa y en el mismo asiento todos los días para el almuerzo.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 los estudiantes se les asignará un número de mesa y una mancha de color.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Después de la primera semana, los estudiantes deberán hablar con la administración si desean cambiar de asiento.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Cada mesa tendrá capacidad para 4 estudiantes.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28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FE7E-9863-4E46-A1E4-0DEFC09E1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277" y="457200"/>
            <a:ext cx="3607724" cy="1196670"/>
          </a:xfrm>
        </p:spPr>
        <p:txBody>
          <a:bodyPr anchor="b">
            <a:normAutofit/>
          </a:bodyPr>
          <a:lstStyle/>
          <a:p>
            <a:r>
              <a:rPr lang="en-US"/>
              <a:t>Optativas</a:t>
            </a:r>
            <a:r>
              <a:rPr lang="en-US" dirty="0"/>
              <a:t> de </a:t>
            </a:r>
            <a:r>
              <a:rPr lang="en-US" dirty="0" err="1"/>
              <a:t>enriquecimiento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FDE62-8BFB-40FE-BE36-10C5A29C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3" y="920377"/>
            <a:ext cx="6042574" cy="4985124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6F91AE-25F2-42EE-98D1-9B30ABCF7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>
            <a:normAutofit/>
          </a:bodyPr>
          <a:lstStyle/>
          <a:p>
            <a:r>
              <a:rPr lang="en-US" dirty="0"/>
              <a:t>https://www.ms890.org/2021-2022-enrichment-offerings.html</a:t>
            </a:r>
          </a:p>
        </p:txBody>
      </p:sp>
    </p:spTree>
    <p:extLst>
      <p:ext uri="{BB962C8B-B14F-4D97-AF65-F5344CB8AC3E}">
        <p14:creationId xmlns:p14="http://schemas.microsoft.com/office/powerpoint/2010/main" val="1981200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91C3-A0BD-447C-9A41-DEE68FC3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advisory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B1FFC6-29D4-48B9-9CF6-A94B41B9F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141" y="1348571"/>
            <a:ext cx="7081298" cy="5127044"/>
          </a:xfrm>
        </p:spPr>
      </p:pic>
    </p:spTree>
    <p:extLst>
      <p:ext uri="{BB962C8B-B14F-4D97-AF65-F5344CB8AC3E}">
        <p14:creationId xmlns:p14="http://schemas.microsoft.com/office/powerpoint/2010/main" val="620361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1648-B919-4506-9B8E-F6A333DE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/>
          <a:p>
            <a:r>
              <a:rPr lang="es-ES" dirty="0"/>
              <a:t>Horario del primer día de clases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2BA684-34A1-4C6D-A086-292F25C5D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/>
          <a:lstStyle/>
          <a:p>
            <a:r>
              <a:rPr lang="en-US" dirty="0"/>
              <a:t>homecoming</a:t>
            </a:r>
          </a:p>
        </p:txBody>
      </p:sp>
    </p:spTree>
    <p:extLst>
      <p:ext uri="{BB962C8B-B14F-4D97-AF65-F5344CB8AC3E}">
        <p14:creationId xmlns:p14="http://schemas.microsoft.com/office/powerpoint/2010/main" val="973977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12F077-94F6-4CF5-9E26-270A0E03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72" y="68263"/>
            <a:ext cx="9500319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825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50D342-70FB-4D70-829E-4A473B90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60" y="569090"/>
            <a:ext cx="9466198" cy="32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7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07" y="682114"/>
            <a:ext cx="4441195" cy="5754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57" y="324663"/>
            <a:ext cx="4645851" cy="61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7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6274-D766-4066-8A18-2EBDB2F411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FORMULARIOS Y DOCUMENTOS IMPORTANTES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99231-E7E1-4DC6-9737-34C607BA8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/>
              <a:t>SERÁ ENVIADO A CASA CON LOS ESTUDIANTES - POR FAVOR REGRESE LO ANTES POSIBLE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59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YCSA Portal Landing Page ">
            <a:extLst>
              <a:ext uri="{FF2B5EF4-FFF2-40B4-BE49-F238E27FC236}">
                <a16:creationId xmlns:a16="http://schemas.microsoft.com/office/drawing/2014/main" id="{BD63D486-789C-4F6C-9BDC-FC8CC7B934B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83464" y="206192"/>
            <a:ext cx="7355585" cy="6445615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0E5A66-E04A-45B9-9B8D-7AE147F1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/>
          <a:p>
            <a:r>
              <a:rPr lang="en-US" dirty="0"/>
              <a:t>Portal para padres de </a:t>
            </a:r>
            <a:r>
              <a:rPr lang="en-US" dirty="0" err="1"/>
              <a:t>nycsa</a:t>
            </a:r>
            <a:endParaRPr lang="en-US" dirty="0"/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9DB8BDA8-5720-4863-BCB0-CAC0FDA57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/>
          <a:p>
            <a:r>
              <a:rPr lang="en-US" dirty="0">
                <a:hlinkClick r:id="rId3"/>
              </a:rPr>
              <a:t>NYC (</a:t>
            </a:r>
            <a:r>
              <a:rPr lang="en-US" dirty="0" err="1">
                <a:hlinkClick r:id="rId3"/>
              </a:rPr>
              <a:t>schoolsaccount.nyc</a:t>
            </a:r>
            <a:r>
              <a:rPr lang="en-US" dirty="0">
                <a:hlinkClick r:id="rId3"/>
              </a:rPr>
              <a:t>)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https://www.schools.nyc.gov/learning/student-journey/nyc-schools-account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0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2691-C15C-4C1D-909E-8ECAA041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381001"/>
            <a:ext cx="10172700" cy="933450"/>
          </a:xfrm>
        </p:spPr>
        <p:txBody>
          <a:bodyPr anchor="t">
            <a:normAutofit/>
          </a:bodyPr>
          <a:lstStyle/>
          <a:p>
            <a:r>
              <a:rPr lang="en-US" dirty="0" err="1"/>
              <a:t>Procedimientos</a:t>
            </a:r>
            <a:r>
              <a:rPr lang="en-US" dirty="0"/>
              <a:t> de </a:t>
            </a:r>
            <a:r>
              <a:rPr lang="en-US" dirty="0" err="1"/>
              <a:t>ingreso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8C8CB7-9F89-4F15-A447-5DDB4A85D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2292" y="4454191"/>
            <a:ext cx="8674612" cy="12820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DC880-BB29-4C5C-B86B-6E36153B15CB}"/>
              </a:ext>
            </a:extLst>
          </p:cNvPr>
          <p:cNvSpPr txBox="1"/>
          <p:nvPr/>
        </p:nvSpPr>
        <p:spPr>
          <a:xfrm>
            <a:off x="1242642" y="1016299"/>
            <a:ext cx="10182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/>
              <a:t>Los estudiantes entrarán y saldrán del edificio de acuerdo con las siguientes designaciones</a:t>
            </a:r>
            <a:endParaRPr lang="en-US" sz="2200" dirty="0"/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CF87F62A-6712-4D55-AE2E-3F00B2078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7" y="2259322"/>
            <a:ext cx="10088649" cy="339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895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593" y="382385"/>
            <a:ext cx="10324407" cy="1413164"/>
          </a:xfrm>
        </p:spPr>
        <p:txBody>
          <a:bodyPr>
            <a:normAutofit fontScale="90000"/>
          </a:bodyPr>
          <a:lstStyle/>
          <a:p>
            <a:r>
              <a:rPr lang="es-ES" sz="4400" dirty="0"/>
              <a:t>¿Dónde y cómo envían los estudiantes prueba del estado de vacunación? 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5675215" cy="3593591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Las familias pueden cargar un comprobante del estado de vacunación de los estudiantes en </a:t>
            </a:r>
            <a:r>
              <a:rPr lang="es-ES" dirty="0" err="1"/>
              <a:t>vacuna.schools.nyc</a:t>
            </a:r>
            <a:r>
              <a:rPr lang="es-ES" dirty="0"/>
              <a:t>. La prueba de vacunación puede ser una imagen de una tarjeta de vacunación, NYS </a:t>
            </a:r>
            <a:r>
              <a:rPr lang="es-ES" dirty="0" err="1"/>
              <a:t>Excelsior</a:t>
            </a:r>
            <a:r>
              <a:rPr lang="es-ES" dirty="0"/>
              <a:t> Pass u otro registro del gobierno. El envío de esta información respaldará los esfuerzos de recuperación y respuesta ante una pandemia de la ciudad de Nueva York y ayudará a garantizar que las escuelas y los edificios del DOE sigan siendo lugares seguros para todos los estudiantes y el personal.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068" y="2286001"/>
            <a:ext cx="4545469" cy="288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21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9FC5C-5D51-4D19-895D-BDA193BE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775" y="0"/>
            <a:ext cx="5434963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760DB-9D71-4487-9FA0-E6B5CA2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153" y="457200"/>
            <a:ext cx="3557847" cy="1196670"/>
          </a:xfrm>
        </p:spPr>
        <p:txBody>
          <a:bodyPr anchor="b">
            <a:normAutofit/>
          </a:bodyPr>
          <a:lstStyle/>
          <a:p>
            <a:r>
              <a:rPr lang="es-ES" dirty="0"/>
              <a:t>Tarjeta de contacto de emergencia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1B38A27-1F8C-446B-BB5D-DEF479888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>
            <a:normAutofit fontScale="92500" lnSpcReduction="20000"/>
          </a:bodyPr>
          <a:lstStyle/>
          <a:p>
            <a:r>
              <a:rPr lang="es-ES" sz="1800" b="1" dirty="0"/>
              <a:t>A LOS ESTUDIANTES SE LE PROPORCIONARÁN FORMULARIOS EN BLANCO EL PRIMER DÍA. POR FAVOR LLENE AMBOS FORMULARIOS Y REGRESE A LA ESCUELA CON SU HIJO LO ANTES POSIBLE. UNA COPIA ES PARA LA ENFERMERA Y LA OTRA ES PARA LA OFICINA PRINCIPAL</a:t>
            </a:r>
            <a:r>
              <a:rPr lang="es-ES" sz="1800" b="1" dirty="0" smtClean="0"/>
              <a:t>.</a:t>
            </a:r>
          </a:p>
          <a:p>
            <a:r>
              <a:rPr lang="es-ES" sz="1800" b="1" dirty="0">
                <a:solidFill>
                  <a:srgbClr val="FF0000"/>
                </a:solidFill>
              </a:rPr>
              <a:t>TAMBIÉN PUEDE LLENAR ESTE FORMULARIO EN SU CUENTA NYCSA.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72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EAFAF-A679-421D-B11E-63F0DF107F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351783" y="0"/>
            <a:ext cx="7218947" cy="6857999"/>
          </a:xfr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3C3AAA4-5332-49BB-B17E-504BDBBF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>
            <a:normAutofit/>
          </a:bodyPr>
          <a:lstStyle/>
          <a:p>
            <a:r>
              <a:rPr lang="es-ES" sz="2400" dirty="0"/>
              <a:t>FORMULARIO DE EXAMEN DE SALUD</a:t>
            </a:r>
            <a:endParaRPr lang="en-US" sz="24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602221-3A8B-44CD-A770-1F65C99D1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>
            <a:normAutofit/>
          </a:bodyPr>
          <a:lstStyle/>
          <a:p>
            <a:r>
              <a:rPr lang="es-ES" sz="1800" dirty="0"/>
              <a:t>DEBE SER COMPLETADO POR UN MÉDICO PARA OBTENER INFORMACIÓN ACTUALIZADA SOBRE VACUNAS.</a:t>
            </a:r>
            <a:endParaRPr lang="en-US" sz="1800" dirty="0"/>
          </a:p>
          <a:p>
            <a:r>
              <a:rPr lang="en-US" sz="1800" dirty="0" smtClean="0"/>
              <a:t>**</a:t>
            </a:r>
            <a:r>
              <a:rPr lang="es-ES" sz="1800" dirty="0"/>
              <a:t>LAS VACUNAS DE COVID 19 ACTUALMENTE NO SON UN REQUISITO PARA LOS ESTUDIANTES DEL DOE DE NYC.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1550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40183-98AF-438D-AC1C-0AF4CC28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Bodoni MT" panose="02070603080606020203" pitchFamily="18" charset="0"/>
              </a:rPr>
              <a:t>Family income inquiry </a:t>
            </a:r>
            <a:r>
              <a:rPr lang="en-US" sz="4000" dirty="0">
                <a:latin typeface="Bodoni MT" panose="02070603080606020203" pitchFamily="18" charset="0"/>
              </a:rPr>
              <a:t>form/</a:t>
            </a:r>
            <a:br>
              <a:rPr lang="en-US" sz="4000" dirty="0">
                <a:latin typeface="Bodoni MT" panose="02070603080606020203" pitchFamily="18" charset="0"/>
              </a:rPr>
            </a:br>
            <a:r>
              <a:rPr lang="en-US" sz="2200" dirty="0" err="1">
                <a:latin typeface="Bodoni MT" panose="02070603080606020203" pitchFamily="18" charset="0"/>
              </a:rPr>
              <a:t>Formulario</a:t>
            </a:r>
            <a:r>
              <a:rPr lang="en-US" sz="2200" dirty="0">
                <a:latin typeface="Bodoni MT" panose="02070603080606020203" pitchFamily="18" charset="0"/>
              </a:rPr>
              <a:t> de </a:t>
            </a:r>
            <a:r>
              <a:rPr lang="en-US" sz="2200" dirty="0" err="1">
                <a:latin typeface="Bodoni MT" panose="02070603080606020203" pitchFamily="18" charset="0"/>
              </a:rPr>
              <a:t>consulta</a:t>
            </a:r>
            <a:r>
              <a:rPr lang="en-US" sz="2200" dirty="0">
                <a:latin typeface="Bodoni MT" panose="02070603080606020203" pitchFamily="18" charset="0"/>
              </a:rPr>
              <a:t> de </a:t>
            </a:r>
            <a:r>
              <a:rPr lang="en-US" sz="2200" dirty="0" err="1">
                <a:latin typeface="Bodoni MT" panose="02070603080606020203" pitchFamily="18" charset="0"/>
              </a:rPr>
              <a:t>ingresos</a:t>
            </a:r>
            <a:r>
              <a:rPr lang="en-US" sz="2200" dirty="0">
                <a:latin typeface="Bodoni MT" panose="02070603080606020203" pitchFamily="18" charset="0"/>
              </a:rPr>
              <a:t> </a:t>
            </a:r>
            <a:r>
              <a:rPr lang="en-US" sz="2200" dirty="0" err="1">
                <a:latin typeface="Bodoni MT" panose="02070603080606020203" pitchFamily="18" charset="0"/>
              </a:rPr>
              <a:t>familiares</a:t>
            </a:r>
            <a:endParaRPr lang="en-US" sz="2200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1ED45-72A6-42D8-9A05-3FA6D37BE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253" y="1413164"/>
            <a:ext cx="10178322" cy="359359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https://www.myschoolapps.com/Home/PickDistrict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F621E-9D13-4196-8F3C-9AE6E00F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694" y="2049019"/>
            <a:ext cx="7134225" cy="35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80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B178-0BCC-4F48-B525-8D00002D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Formulario de consentimiento de los medios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E896BE-A4EE-4D5B-8A2F-15C2AB8C2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4901" y="1128451"/>
            <a:ext cx="5203462" cy="5300002"/>
          </a:xfrm>
        </p:spPr>
      </p:pic>
    </p:spTree>
    <p:extLst>
      <p:ext uri="{BB962C8B-B14F-4D97-AF65-F5344CB8AC3E}">
        <p14:creationId xmlns:p14="http://schemas.microsoft.com/office/powerpoint/2010/main" val="2628924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62DCD-B4D4-4A46-8355-9CA7C7ABA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formas</a:t>
            </a:r>
            <a:r>
              <a:rPr lang="en-US" dirty="0"/>
              <a:t> de </a:t>
            </a:r>
            <a:r>
              <a:rPr lang="en-US" dirty="0" err="1"/>
              <a:t>salud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D3F59-92B5-4FA3-8815-C926CC03E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https://www.schools.nyc.gov/school-life/health-and-wellness/health-services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70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EFED5-F18B-4875-9D2C-BEAB5F7B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9" y="1928553"/>
            <a:ext cx="8303449" cy="3209962"/>
          </a:xfrm>
        </p:spPr>
        <p:txBody>
          <a:bodyPr anchor="b">
            <a:normAutofit/>
          </a:bodyPr>
          <a:lstStyle/>
          <a:p>
            <a:r>
              <a:rPr lang="en-US" dirty="0" err="1"/>
              <a:t>Asociación</a:t>
            </a:r>
            <a:r>
              <a:rPr lang="en-US" dirty="0"/>
              <a:t> de padres / </a:t>
            </a:r>
            <a:r>
              <a:rPr lang="en-US" dirty="0" err="1"/>
              <a:t>slt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57264-DB98-4A9D-9BB2-E963DB870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s-ES" sz="1700" dirty="0"/>
              <a:t>Por favor envíe un correo electrónico</a:t>
            </a:r>
            <a:r>
              <a:rPr lang="en-US" sz="1700" dirty="0" smtClean="0"/>
              <a:t> </a:t>
            </a:r>
            <a:r>
              <a:rPr lang="en-US" sz="1700" dirty="0" smtClean="0">
                <a:hlinkClick r:id="rId2"/>
              </a:rPr>
              <a:t>mlopezurena@schools.nyc.gov</a:t>
            </a:r>
            <a:r>
              <a:rPr lang="en-US" sz="1700" dirty="0" smtClean="0"/>
              <a:t> </a:t>
            </a:r>
            <a:r>
              <a:rPr lang="es-ES" sz="1700" dirty="0"/>
              <a:t>si está interesado en </a:t>
            </a:r>
            <a:r>
              <a:rPr lang="es-ES" sz="1700" dirty="0" smtClean="0"/>
              <a:t>participar</a:t>
            </a:r>
            <a:r>
              <a:rPr lang="en-US" sz="1700" dirty="0" smtClean="0"/>
              <a:t>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23572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C3C0-1D2E-4F48-8A46-84F5FB14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Asignaciones</a:t>
            </a:r>
            <a:r>
              <a:rPr lang="en-US" dirty="0"/>
              <a:t> de </a:t>
            </a:r>
            <a:r>
              <a:rPr lang="en-US" dirty="0" err="1"/>
              <a:t>verano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DE11-4846-4445-842B-D25A3E2BC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https://www.ms890.org/2021-summer-assignments.html</a:t>
            </a:r>
          </a:p>
        </p:txBody>
      </p:sp>
    </p:spTree>
    <p:extLst>
      <p:ext uri="{BB962C8B-B14F-4D97-AF65-F5344CB8AC3E}">
        <p14:creationId xmlns:p14="http://schemas.microsoft.com/office/powerpoint/2010/main" val="3347582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BCD6-EAB9-4FFF-BE53-A44BD32B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t">
            <a:normAutofit/>
          </a:bodyPr>
          <a:lstStyle/>
          <a:p>
            <a:r>
              <a:rPr lang="es-ES" sz="4800" dirty="0"/>
              <a:t>Mis deseos para este año escolar</a:t>
            </a:r>
            <a:endParaRPr lang="en-US" sz="4800" dirty="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0076F6C8-570E-4B0D-B552-05C7C69A30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236591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7163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04CD8-3CF2-4D55-800C-B217477DB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15" y="68263"/>
            <a:ext cx="6536633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00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12FC-8E7A-42DB-BB31-E3EFADD35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t">
            <a:normAutofit/>
          </a:bodyPr>
          <a:lstStyle/>
          <a:p>
            <a:r>
              <a:rPr lang="es-ES" dirty="0"/>
              <a:t>Procedimientos de ingreso </a:t>
            </a:r>
            <a:r>
              <a:rPr lang="es-ES" dirty="0" smtClean="0"/>
              <a:t>– CHEQUEO DE SALUD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6A5922-A248-47C0-995A-9E55CAE48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s-ES" sz="1600" dirty="0"/>
              <a:t>Los estudiantes deben completar el examen de salud diario ANTES de llegar al edificio de la escuela. Esto ayudará a que los estudiantes pasen más rápidamente a la clase del primer período. Los estudiantes deben completar la evaluación en su teléfono u otro dispositivo y mostrar la confirmación a un miembro del personal en la puerta.</a:t>
            </a:r>
            <a:endParaRPr lang="en-US" sz="1600" dirty="0" smtClean="0"/>
          </a:p>
          <a:p>
            <a:pPr>
              <a:lnSpc>
                <a:spcPct val="100000"/>
              </a:lnSpc>
            </a:pP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://healthscreening.schools.nyc/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s-ES" sz="1600" dirty="0"/>
              <a:t>NO se controlarán las temperaturas en la puerta.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s-ES" sz="1600" dirty="0"/>
              <a:t>A los estudiantes que no pasen la prueba de salud diaria no se les permitirá ingresar al edificio. Se notificará a los padres del estudiante y será necesario que recojan al niño.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D366B-98C3-4157-BED9-6F7F2C24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796" y="2637568"/>
            <a:ext cx="4800600" cy="2916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3702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0" y="382385"/>
            <a:ext cx="749808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6" y="151041"/>
            <a:ext cx="5400386" cy="6952895"/>
          </a:xfrm>
        </p:spPr>
      </p:pic>
    </p:spTree>
    <p:extLst>
      <p:ext uri="{BB962C8B-B14F-4D97-AF65-F5344CB8AC3E}">
        <p14:creationId xmlns:p14="http://schemas.microsoft.com/office/powerpoint/2010/main" val="3017163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89090F2-B101-458B-9AFF-27327443BB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26C103B-17BD-4B48-AB6F-0D9EF826AA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ACAAF5D7-299C-47E0-BF58-5B55CABE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0971" y="1709603"/>
            <a:ext cx="3398085" cy="33980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EC3243-CA25-4485-A7FE-8B0141923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12E3-E0DD-4573-B106-10742AA3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235847"/>
            <a:ext cx="6548882" cy="33252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spc="800" dirty="0" err="1">
                <a:latin typeface="Bodoni MT" panose="02070603080606020203" pitchFamily="18" charset="0"/>
              </a:rPr>
              <a:t>Tu</a:t>
            </a:r>
            <a:r>
              <a:rPr lang="en-US" sz="4000" spc="800" dirty="0">
                <a:latin typeface="Bodoni MT" panose="02070603080606020203" pitchFamily="18" charset="0"/>
              </a:rPr>
              <a:t> </a:t>
            </a:r>
            <a:r>
              <a:rPr lang="en-US" sz="4000" spc="800" dirty="0" err="1">
                <a:latin typeface="Bodoni MT" panose="02070603080606020203" pitchFamily="18" charset="0"/>
              </a:rPr>
              <a:t>turno</a:t>
            </a:r>
            <a:endParaRPr lang="en-US" sz="4000" spc="800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19D58-BC25-49DA-8347-58B287F9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687" y="4881152"/>
            <a:ext cx="6300215" cy="10200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2800" b="1" cap="all" spc="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¿Qué preguntas te gustaría hacerme?</a:t>
            </a:r>
            <a:endParaRPr lang="en-US" sz="2800" b="1" cap="all" spc="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70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28A3E57F-DE9A-45F6-BEF3-EF8EEA07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62" y="756357"/>
            <a:ext cx="8187071" cy="1253066"/>
          </a:xfrm>
        </p:spPr>
        <p:txBody>
          <a:bodyPr/>
          <a:lstStyle/>
          <a:p>
            <a:r>
              <a:rPr lang="en-US" dirty="0"/>
              <a:t>Slide Tite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A1257-66A3-465A-A773-E2D1F421929F}"/>
              </a:ext>
            </a:extLst>
          </p:cNvPr>
          <p:cNvSpPr txBox="1"/>
          <p:nvPr/>
        </p:nvSpPr>
        <p:spPr>
          <a:xfrm>
            <a:off x="3513005" y="2360809"/>
            <a:ext cx="84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¡Vamos a tener un gran año aprendiendo juntos!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9349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FFFE32-240E-4C5A-A59C-DE84C6C0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6340"/>
          </a:xfrm>
        </p:spPr>
        <p:txBody>
          <a:bodyPr/>
          <a:lstStyle/>
          <a:p>
            <a:r>
              <a:rPr lang="en-US" dirty="0" err="1"/>
              <a:t>Procedimientos</a:t>
            </a:r>
            <a:r>
              <a:rPr lang="en-US" dirty="0"/>
              <a:t> de ENTRADA </a:t>
            </a:r>
            <a:r>
              <a:rPr lang="en-US" dirty="0"/>
              <a:t>	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EBC594-D11E-4620-B5E8-171ECA201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57313"/>
            <a:ext cx="6628787" cy="4378469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Los estudiantes deben reportarse directamente a su clase de primer período después de ingresar al edificio.</a:t>
            </a:r>
            <a:r>
              <a:rPr lang="en-US" dirty="0" smtClean="0"/>
              <a:t> </a:t>
            </a:r>
            <a:endParaRPr lang="en-US" dirty="0"/>
          </a:p>
          <a:p>
            <a:r>
              <a:rPr lang="es-ES" dirty="0"/>
              <a:t>Los estudiantes recibirán copias impresas de su horario de clases el primer día de clases. Deben asegurarse de que esto se mantenga en un lugar seguro y visible, idealmente en el bolsillo frontal de su carpeta. También tome una fotografía del horario de su hijo o búsquela en el sitio web de la escuela.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s-ES" dirty="0"/>
              <a:t>El desayuno para llevar estará disponible para recoger en la entrada. Los estudiantes pueden desayunar en su clase del </a:t>
            </a:r>
            <a:r>
              <a:rPr lang="es-ES" dirty="0" smtClean="0"/>
              <a:t>1er período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Manhattan Gets Free Kosher Grab &amp; Go Meal Locations ...">
            <a:extLst>
              <a:ext uri="{FF2B5EF4-FFF2-40B4-BE49-F238E27FC236}">
                <a16:creationId xmlns:a16="http://schemas.microsoft.com/office/drawing/2014/main" id="{73DE5B96-46BC-466E-B732-37CC682D6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186738" y="1902906"/>
            <a:ext cx="3395662" cy="28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71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D76DE-A168-4784-83D7-E18C1FAB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SALIDA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6067C-6DEE-488F-B92A-44B51091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00175"/>
            <a:ext cx="10178322" cy="4843463"/>
          </a:xfrm>
        </p:spPr>
        <p:txBody>
          <a:bodyPr>
            <a:normAutofit fontScale="85000" lnSpcReduction="10000"/>
          </a:bodyPr>
          <a:lstStyle/>
          <a:p>
            <a:r>
              <a:rPr lang="es-ES" sz="2800" dirty="0"/>
              <a:t>El maestro de los estudiantes del período 8 los acompañará hasta la </a:t>
            </a:r>
            <a:r>
              <a:rPr lang="es-ES" sz="2800" dirty="0" smtClean="0"/>
              <a:t>salida</a:t>
            </a:r>
            <a:r>
              <a:rPr lang="en-US" sz="2800" dirty="0" smtClean="0"/>
              <a:t>. </a:t>
            </a:r>
            <a:endParaRPr lang="en-US" sz="2800" dirty="0"/>
          </a:p>
          <a:p>
            <a:r>
              <a:rPr lang="es-ES" sz="2800" dirty="0"/>
              <a:t>Una vez que abandonan las instalaciones, los estudiantes se consideran </a:t>
            </a:r>
            <a:r>
              <a:rPr lang="es-ES" sz="2800" dirty="0" smtClean="0"/>
              <a:t>despachado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s-ES" sz="2800" dirty="0"/>
              <a:t>Los estudiantes que tomen el autobús amarillo (sexto grado) se reunirán antes de la salida y serán acompañados al autobús por un miembro del personal. Si se le ofrece el servicio de autobús amarillo e inscribe a su hijo en este servicio, asumiremos que su hijo tomará el autobús amarillo todos los días para llegar a casa a menos que nos notifique lo </a:t>
            </a:r>
            <a:r>
              <a:rPr lang="es-ES" sz="2800" dirty="0" smtClean="0"/>
              <a:t>contrario</a:t>
            </a:r>
            <a:r>
              <a:rPr lang="en-US" sz="2800" dirty="0" smtClean="0"/>
              <a:t>. </a:t>
            </a:r>
            <a:endParaRPr lang="en-US" sz="2800" dirty="0"/>
          </a:p>
          <a:p>
            <a:r>
              <a:rPr lang="es-ES" sz="2800" dirty="0"/>
              <a:t>Asumimos que los estudiantes encontrarán el camino a casa por sí mismos después de la salida, a menos que usted nos indique lo contrario. Si va a recoger a su </a:t>
            </a:r>
            <a:r>
              <a:rPr lang="es-ES" sz="2800" dirty="0" smtClean="0"/>
              <a:t>hijo a </a:t>
            </a:r>
            <a:r>
              <a:rPr lang="es-ES" sz="2800" dirty="0"/>
              <a:t>la escuela, esperaremos con su hijo hasta que </a:t>
            </a:r>
            <a:r>
              <a:rPr lang="es-ES" sz="2800" dirty="0" smtClean="0"/>
              <a:t>llegue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8657A-8B7E-4B6C-A10E-806AE7B7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/>
          <a:p>
            <a:r>
              <a:rPr lang="en-US" dirty="0"/>
              <a:t>HORARIO DE </a:t>
            </a:r>
            <a:r>
              <a:rPr lang="en-US" dirty="0" err="1" smtClean="0"/>
              <a:t>clases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B8EDEE-6C24-40AE-8E98-409794608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812" y="501532"/>
            <a:ext cx="5524607" cy="5886264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C62A8C-E759-4004-AF29-33E433882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Los estudiantes deben ir directamente de una clase a otra.</a:t>
            </a:r>
          </a:p>
          <a:p>
            <a:endParaRPr lang="es-ES" dirty="0"/>
          </a:p>
          <a:p>
            <a:r>
              <a:rPr lang="es-ES" dirty="0"/>
              <a:t>No se permiten descansos en el baño o en la fuente de agua entre </a:t>
            </a:r>
            <a:r>
              <a:rPr lang="es-ES" dirty="0" smtClean="0"/>
              <a:t>el cambio de clases.</a:t>
            </a:r>
            <a:endParaRPr lang="es-ES" dirty="0"/>
          </a:p>
          <a:p>
            <a:endParaRPr lang="es-ES" dirty="0"/>
          </a:p>
          <a:p>
            <a:r>
              <a:rPr lang="es-ES" dirty="0"/>
              <a:t>Los estudiantes solo deben usar las escaleras para pasar de una clase a la siguiente, a menos que tengan una nota especial y un permiso del director para usar el ascensor.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697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8C14D-EA98-48E6-B70C-FA44117B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Ausencias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6D0C7-1370-438B-B7B0-9F489FE1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32204"/>
            <a:ext cx="9221060" cy="3593591"/>
          </a:xfrm>
        </p:spPr>
        <p:txBody>
          <a:bodyPr>
            <a:normAutofit/>
          </a:bodyPr>
          <a:lstStyle/>
          <a:p>
            <a:r>
              <a:rPr lang="es-ES" sz="3200" dirty="0"/>
              <a:t>Para notificarnos de la ausencia de su hijo ese día, por favor llame a la escuela al </a:t>
            </a:r>
            <a:r>
              <a:rPr lang="es-ES" sz="3200" dirty="0" smtClean="0"/>
              <a:t>929-397-9200.</a:t>
            </a:r>
          </a:p>
          <a:p>
            <a:r>
              <a:rPr lang="es-ES" sz="3200" dirty="0"/>
              <a:t>También puede enviar un correo electrónico a mlopezurena@schools.nyc.gov y tloconte@schools.nyc.gov para notificar una ausencia.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66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9670F-3A81-4428-ACFE-0D8E8C4A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5" y="0"/>
            <a:ext cx="3092115" cy="1196671"/>
          </a:xfrm>
        </p:spPr>
        <p:txBody>
          <a:bodyPr/>
          <a:lstStyle/>
          <a:p>
            <a:r>
              <a:rPr lang="en-US" dirty="0" err="1"/>
              <a:t>Suministros</a:t>
            </a:r>
            <a:r>
              <a:rPr lang="en-US" dirty="0"/>
              <a:t> </a:t>
            </a:r>
            <a:r>
              <a:rPr lang="en-US" dirty="0" err="1"/>
              <a:t>escolares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60A334-80F4-4ED5-A072-316D91F88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022" y="898373"/>
            <a:ext cx="5992188" cy="460231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E6CB1-E184-4339-8ED2-913B82E2E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La escuela proporcionará todos los útiles necesarios a los estudiantes.</a:t>
            </a:r>
          </a:p>
          <a:p>
            <a:endParaRPr lang="es-ES" dirty="0"/>
          </a:p>
          <a:p>
            <a:r>
              <a:rPr lang="es-ES" dirty="0"/>
              <a:t>Si desea comprar los suministros de su hijo por su cuenta, puede hacerlo.</a:t>
            </a:r>
          </a:p>
          <a:p>
            <a:endParaRPr lang="es-ES" dirty="0"/>
          </a:p>
          <a:p>
            <a:r>
              <a:rPr lang="es-ES" dirty="0"/>
              <a:t>La lista solo se sugiere y no es obligatoria. Nuevamente, la escuela comprará todos los útiles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2748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916208_Getting to know your teacher_RVA_v2" id="{9D60EAE5-D0A0-4E9F-AE23-1B333D14ABD6}" vid="{DD8DD7D2-976B-4092-A04B-0CF2FAEFF7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D3696FEBBAAB448FCEDC69D4AC6EFB" ma:contentTypeVersion="17" ma:contentTypeDescription="Create a new document." ma:contentTypeScope="" ma:versionID="20d9f9c28f29271f3124cca0c92a0226">
  <xsd:schema xmlns:xsd="http://www.w3.org/2001/XMLSchema" xmlns:xs="http://www.w3.org/2001/XMLSchema" xmlns:p="http://schemas.microsoft.com/office/2006/metadata/properties" xmlns:ns1="http://schemas.microsoft.com/sharepoint/v3" xmlns:ns3="67dc511c-e166-4460-b843-1a50edd07a09" xmlns:ns4="739b0efc-f6e4-4fba-8961-e0df58bc8ad4" targetNamespace="http://schemas.microsoft.com/office/2006/metadata/properties" ma:root="true" ma:fieldsID="2ac4b012eaa8dd9f864183f38c351765" ns1:_="" ns3:_="" ns4:_="">
    <xsd:import namespace="http://schemas.microsoft.com/sharepoint/v3"/>
    <xsd:import namespace="67dc511c-e166-4460-b843-1a50edd07a09"/>
    <xsd:import namespace="739b0efc-f6e4-4fba-8961-e0df58bc8ad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c511c-e166-4460-b843-1a50edd07a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b0efc-f6e4-4fba-8961-e0df58bc8a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39b0efc-f6e4-4fba-8961-e0df58bc8ad4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51F00F-6004-44C6-87D6-754915671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7dc511c-e166-4460-b843-1a50edd07a09"/>
    <ds:schemaRef ds:uri="739b0efc-f6e4-4fba-8961-e0df58bc8a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B3E54F-9BB9-4821-81E3-A4EFEC7BD0AD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739b0efc-f6e4-4fba-8961-e0df58bc8ad4"/>
    <ds:schemaRef ds:uri="http://schemas.microsoft.com/office/infopath/2007/PartnerControls"/>
    <ds:schemaRef ds:uri="67dc511c-e166-4460-b843-1a50edd07a09"/>
    <ds:schemaRef ds:uri="http://schemas.microsoft.com/sharepoint/v3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2D0167F-E486-4F9B-83E2-993954E11F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Getting to know your teacher</Template>
  <TotalTime>582</TotalTime>
  <Words>1513</Words>
  <Application>Microsoft Office PowerPoint</Application>
  <PresentationFormat>Widescreen</PresentationFormat>
  <Paragraphs>124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Bodoni MT</vt:lpstr>
      <vt:lpstr>Calibri</vt:lpstr>
      <vt:lpstr>Gill Sans MT</vt:lpstr>
      <vt:lpstr>Impact</vt:lpstr>
      <vt:lpstr>Times New Roman</vt:lpstr>
      <vt:lpstr>Badge</vt:lpstr>
      <vt:lpstr>Bienvenido de nuevo a</vt:lpstr>
      <vt:lpstr>HORAS DE ESCUELA</vt:lpstr>
      <vt:lpstr>Procedimientos de ingreso</vt:lpstr>
      <vt:lpstr>Procedimientos de ingreso – CHEQUEO DE SALUD</vt:lpstr>
      <vt:lpstr>Procedimientos de ENTRADA  </vt:lpstr>
      <vt:lpstr>SALIDA</vt:lpstr>
      <vt:lpstr>HORARIO DE clases</vt:lpstr>
      <vt:lpstr>Ausencias</vt:lpstr>
      <vt:lpstr>Suministros escolares</vt:lpstr>
      <vt:lpstr>MASCARAS </vt:lpstr>
      <vt:lpstr>Prueba de Covid 19</vt:lpstr>
      <vt:lpstr>Prueba de Covid 19</vt:lpstr>
      <vt:lpstr>Manual para estudiantes y familias</vt:lpstr>
      <vt:lpstr>PowerPoint Presentation</vt:lpstr>
      <vt:lpstr>Política de calificaciones</vt:lpstr>
      <vt:lpstr>Política de calificaciones</vt:lpstr>
      <vt:lpstr>Política del teléfono MS 890</vt:lpstr>
      <vt:lpstr>Dispositivos electrónicos</vt:lpstr>
      <vt:lpstr>Botín de la escuela  </vt:lpstr>
      <vt:lpstr>Procedimientos de almuerzo</vt:lpstr>
      <vt:lpstr>Procedimientos de almuerzo</vt:lpstr>
      <vt:lpstr>Optativas de enriquecimiento</vt:lpstr>
      <vt:lpstr>advisory</vt:lpstr>
      <vt:lpstr>Horario del primer día de clases</vt:lpstr>
      <vt:lpstr>PowerPoint Presentation</vt:lpstr>
      <vt:lpstr>PowerPoint Presentation</vt:lpstr>
      <vt:lpstr>PowerPoint Presentation</vt:lpstr>
      <vt:lpstr>FORMULARIOS Y DOCUMENTOS IMPORTANTES</vt:lpstr>
      <vt:lpstr>Portal para padres de nycsa</vt:lpstr>
      <vt:lpstr>¿Dónde y cómo envían los estudiantes prueba del estado de vacunación?   </vt:lpstr>
      <vt:lpstr>Tarjeta de contacto de emergencia</vt:lpstr>
      <vt:lpstr>FORMULARIO DE EXAMEN DE SALUD</vt:lpstr>
      <vt:lpstr>Family income inquiry form/ Formulario de consulta de ingresos familiares</vt:lpstr>
      <vt:lpstr>Formulario de consentimiento de los medios</vt:lpstr>
      <vt:lpstr>Otras formas de salud</vt:lpstr>
      <vt:lpstr>Asociación de padres / slt</vt:lpstr>
      <vt:lpstr>Asignaciones de verano</vt:lpstr>
      <vt:lpstr>Mis deseos para este año escolar</vt:lpstr>
      <vt:lpstr>PowerPoint Presentation</vt:lpstr>
      <vt:lpstr>PowerPoint Presentation</vt:lpstr>
      <vt:lpstr>Tu turno</vt:lpstr>
      <vt:lpstr>Slide Tite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your teacher</dc:title>
  <dc:creator>Frangella Nicholas</dc:creator>
  <cp:lastModifiedBy>Lopez-urena Miguelina</cp:lastModifiedBy>
  <cp:revision>14</cp:revision>
  <dcterms:created xsi:type="dcterms:W3CDTF">2021-09-08T23:23:30Z</dcterms:created>
  <dcterms:modified xsi:type="dcterms:W3CDTF">2021-09-10T13:34:28Z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0x0101008CD3696FEBBAAB448FCEDC69D4AC6EFB</vt:lpwstr>
  </property>
</Properties>
</file>