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B443255-F130-D745-A2B2-4A0E6AB07829}"/>
              </a:ext>
            </a:extLst>
          </p:cNvPr>
          <p:cNvSpPr txBox="1"/>
          <p:nvPr/>
        </p:nvSpPr>
        <p:spPr>
          <a:xfrm>
            <a:off x="2168975" y="1527303"/>
            <a:ext cx="8053687" cy="224676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sz="4000" dirty="0">
                <a:latin typeface="Bookman Old Style" panose="02050604050505020204" pitchFamily="18" charset="0"/>
              </a:rPr>
              <a:t>Editing Techniques </a:t>
            </a:r>
          </a:p>
          <a:p>
            <a:pPr algn="l"/>
            <a:endParaRPr lang="en-US" sz="4000" dirty="0">
              <a:latin typeface="Bookman Old Style" panose="02050604050505020204" pitchFamily="18" charset="0"/>
            </a:endParaRPr>
          </a:p>
          <a:p>
            <a:pPr algn="l"/>
            <a:r>
              <a:rPr lang="en-US" dirty="0">
                <a:latin typeface="Bookman Old Style" panose="02050604050505020204" pitchFamily="18" charset="0"/>
              </a:rPr>
              <a:t>Objective: I will be able to use editing techniques to create meaning in my short film. </a:t>
            </a:r>
          </a:p>
          <a:p>
            <a:endParaRPr lang="en-US" sz="240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716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F9C54E-123B-C841-91EF-E5EA69B538AD}"/>
              </a:ext>
            </a:extLst>
          </p:cNvPr>
          <p:cNvSpPr txBox="1"/>
          <p:nvPr/>
        </p:nvSpPr>
        <p:spPr>
          <a:xfrm>
            <a:off x="2192320" y="649202"/>
            <a:ext cx="82407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/>
              <a:t>Cutting in Action/ Standard Cut 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0721ACDB-52C8-6A4C-A208-158F95899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762" y="1778443"/>
            <a:ext cx="6913743" cy="45442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3270E7-2FBD-E444-9227-506ED93E5168}"/>
              </a:ext>
            </a:extLst>
          </p:cNvPr>
          <p:cNvSpPr txBox="1"/>
          <p:nvPr/>
        </p:nvSpPr>
        <p:spPr>
          <a:xfrm>
            <a:off x="5182965" y="2520062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0B9256-7808-244C-9198-2C8102017720}"/>
              </a:ext>
            </a:extLst>
          </p:cNvPr>
          <p:cNvSpPr txBox="1"/>
          <p:nvPr/>
        </p:nvSpPr>
        <p:spPr>
          <a:xfrm>
            <a:off x="7467353" y="2644170"/>
            <a:ext cx="42368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Having the action of a scene play out in order. </a:t>
            </a:r>
          </a:p>
          <a:p>
            <a:pPr algn="l"/>
            <a:endParaRPr lang="en-US" sz="2400" dirty="0"/>
          </a:p>
          <a:p>
            <a:pPr algn="l"/>
            <a:r>
              <a:rPr lang="en-US" sz="2400" dirty="0"/>
              <a:t>In the editor, just do it by putting two clips together in the timeline. </a:t>
            </a:r>
          </a:p>
        </p:txBody>
      </p:sp>
    </p:spTree>
    <p:extLst>
      <p:ext uri="{BB962C8B-B14F-4D97-AF65-F5344CB8AC3E}">
        <p14:creationId xmlns:p14="http://schemas.microsoft.com/office/powerpoint/2010/main" val="724435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D5A9623-5E30-2B4D-B427-E7BE9F6DC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664" y="1619589"/>
            <a:ext cx="5650600" cy="44846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667016-E14C-094C-A50C-732236DE8108}"/>
              </a:ext>
            </a:extLst>
          </p:cNvPr>
          <p:cNvSpPr txBox="1"/>
          <p:nvPr/>
        </p:nvSpPr>
        <p:spPr>
          <a:xfrm>
            <a:off x="2082936" y="576024"/>
            <a:ext cx="82407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dirty="0"/>
              <a:t>Fade In/Out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609C71-E5EF-364E-9F9A-60356348D813}"/>
              </a:ext>
            </a:extLst>
          </p:cNvPr>
          <p:cNvSpPr txBox="1"/>
          <p:nvPr/>
        </p:nvSpPr>
        <p:spPr>
          <a:xfrm>
            <a:off x="7504469" y="2452600"/>
            <a:ext cx="33929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A slow dissolve at the beginning or ending of a clip. </a:t>
            </a:r>
            <a:r>
              <a:rPr lang="en-US" b="1" dirty="0"/>
              <a:t>Used for: </a:t>
            </a:r>
            <a:r>
              <a:rPr lang="en-US" dirty="0"/>
              <a:t>ending or beginning a new scene that takes place in a new location. 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682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D482FC-BD1E-E248-8345-2D3E479971B4}"/>
              </a:ext>
            </a:extLst>
          </p:cNvPr>
          <p:cNvSpPr txBox="1"/>
          <p:nvPr/>
        </p:nvSpPr>
        <p:spPr>
          <a:xfrm>
            <a:off x="2082936" y="576024"/>
            <a:ext cx="82407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dirty="0"/>
              <a:t>Jump Cut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FF4DE7-2B3D-654B-82F5-6C5CF1D678B4}"/>
              </a:ext>
            </a:extLst>
          </p:cNvPr>
          <p:cNvSpPr txBox="1"/>
          <p:nvPr/>
        </p:nvSpPr>
        <p:spPr>
          <a:xfrm>
            <a:off x="7709309" y="16002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5E541D-19B6-AD41-BE4D-1B9022A443BC}"/>
              </a:ext>
            </a:extLst>
          </p:cNvPr>
          <p:cNvSpPr txBox="1"/>
          <p:nvPr/>
        </p:nvSpPr>
        <p:spPr>
          <a:xfrm>
            <a:off x="8244483" y="1969539"/>
            <a:ext cx="310617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Cutting out the pieces of a clip to make the time SEEM like it goes faster.</a:t>
            </a:r>
          </a:p>
          <a:p>
            <a:pPr algn="l"/>
            <a:endParaRPr lang="en-US" dirty="0"/>
          </a:p>
          <a:p>
            <a:pPr algn="l"/>
            <a:r>
              <a:rPr lang="en-US" b="1" dirty="0"/>
              <a:t>USED For: </a:t>
            </a:r>
            <a:r>
              <a:rPr lang="en-US" dirty="0"/>
              <a:t>Show a long sequence of events  in a shot period of time. </a:t>
            </a: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i="1" dirty="0"/>
              <a:t>Guy “jumps” from walking on the start of the bridge to middle of bridge. 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8A6529B8-F1DE-384C-A11A-C94FDCF4A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9976"/>
            <a:ext cx="8024870" cy="468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446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7495CB0-43D8-1742-8ED0-27B3A4DA9FCB}"/>
              </a:ext>
            </a:extLst>
          </p:cNvPr>
          <p:cNvSpPr txBox="1"/>
          <p:nvPr/>
        </p:nvSpPr>
        <p:spPr>
          <a:xfrm>
            <a:off x="6987322" y="2323982"/>
            <a:ext cx="50162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>
                <a:solidFill>
                  <a:srgbClr val="333333"/>
                </a:solidFill>
                <a:latin typeface="Bookman Old Style" panose="02050604050505020204" pitchFamily="18" charset="0"/>
              </a:rPr>
              <a:t>In a film or video, a </a:t>
            </a:r>
            <a:r>
              <a:rPr lang="en-US" sz="2400" dirty="0">
                <a:solidFill>
                  <a:srgbClr val="1683BE"/>
                </a:solidFill>
                <a:latin typeface="Bookman Old Style" panose="02050604050505020204" pitchFamily="18" charset="0"/>
              </a:rPr>
              <a:t>cutaway</a:t>
            </a:r>
            <a:r>
              <a:rPr lang="en-US" sz="2400" dirty="0">
                <a:solidFill>
                  <a:srgbClr val="333333"/>
                </a:solidFill>
                <a:latin typeface="Bookman Old Style" panose="02050604050505020204" pitchFamily="18" charset="0"/>
              </a:rPr>
              <a:t> or a </a:t>
            </a:r>
            <a:r>
              <a:rPr lang="en-US" sz="2400" dirty="0">
                <a:solidFill>
                  <a:srgbClr val="1683BE"/>
                </a:solidFill>
                <a:latin typeface="Bookman Old Style" panose="02050604050505020204" pitchFamily="18" charset="0"/>
              </a:rPr>
              <a:t>cutaway shot</a:t>
            </a:r>
            <a:r>
              <a:rPr lang="en-US" sz="2400" dirty="0">
                <a:solidFill>
                  <a:srgbClr val="333333"/>
                </a:solidFill>
                <a:latin typeface="Bookman Old Style" panose="02050604050505020204" pitchFamily="18" charset="0"/>
              </a:rPr>
              <a:t> is a picture that shows something different from the main thing that is being shown.</a:t>
            </a:r>
            <a:endParaRPr lang="en-US" sz="2400" dirty="0">
              <a:latin typeface="Bookman Old Style" panose="0205060405050502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C8D1FC-C520-504B-911A-AB90F14B7DDF}"/>
              </a:ext>
            </a:extLst>
          </p:cNvPr>
          <p:cNvSpPr txBox="1"/>
          <p:nvPr/>
        </p:nvSpPr>
        <p:spPr>
          <a:xfrm>
            <a:off x="2082936" y="576024"/>
            <a:ext cx="82407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dirty="0"/>
              <a:t>Cutaway Shot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4F0E72D3-F5CA-3946-AB32-40E1BFCDA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452" y="1775376"/>
            <a:ext cx="6017052" cy="452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438401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Muriente Louis</dc:creator>
  <cp:lastModifiedBy>Muriente Louis</cp:lastModifiedBy>
  <cp:revision>34</cp:revision>
  <dcterms:created xsi:type="dcterms:W3CDTF">2019-02-23T19:26:08Z</dcterms:created>
  <dcterms:modified xsi:type="dcterms:W3CDTF">2019-03-01T13:59:47Z</dcterms:modified>
</cp:coreProperties>
</file>